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325" r:id="rId6"/>
    <p:sldId id="278" r:id="rId7"/>
    <p:sldId id="280" r:id="rId8"/>
    <p:sldId id="326" r:id="rId9"/>
    <p:sldId id="321" r:id="rId10"/>
    <p:sldId id="329" r:id="rId11"/>
    <p:sldId id="327" r:id="rId12"/>
    <p:sldId id="324" r:id="rId13"/>
  </p:sldIdLst>
  <p:sldSz cx="12192000" cy="6858000"/>
  <p:notesSz cx="9926638" cy="6797675"/>
  <p:custDataLst>
    <p:tags r:id="rId16"/>
  </p:custDataLst>
  <p:defaultTextStyle>
    <a:defPPr>
      <a:defRPr lang="en-US"/>
    </a:defPPr>
    <a:lvl1pPr marL="0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1pPr>
    <a:lvl2pPr marL="414726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2pPr>
    <a:lvl3pPr marL="829452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3pPr>
    <a:lvl4pPr marL="1244178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4pPr>
    <a:lvl5pPr marL="1658904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5pPr>
    <a:lvl6pPr marL="2073631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6pPr>
    <a:lvl7pPr marL="2488357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7pPr>
    <a:lvl8pPr marL="2903083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8pPr>
    <a:lvl9pPr marL="3317809" algn="l" defTabSz="414726" rtl="0" eaLnBrk="1" latinLnBrk="0" hangingPunct="1">
      <a:defRPr sz="16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8" pos="5938" userDrawn="1">
          <p15:clr>
            <a:srgbClr val="A4A3A4"/>
          </p15:clr>
        </p15:guide>
        <p15:guide id="9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969BA0"/>
    <a:srgbClr val="D4ED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251B765-F91A-4008-8DD1-53D880B8B698}">
  <a:tblStyle styleId="{8251B765-F91A-4008-8DD1-53D880B8B698}" styleName="Mobiliar">
    <a:tblBg>
      <a:effect>
        <a:effectLst/>
      </a:effect>
    </a:tblBg>
    <a:wholeTbl>
      <a:tcTxStyle b="off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8467" cap="flat" cmpd="sng" algn="ctr">
              <a:solidFill>
                <a:schemeClr val="dk1"/>
              </a:solidFill>
              <a:prstDash val="solid"/>
            </a:ln>
          </a:bottom>
          <a:insideH>
            <a:ln w="8467" cap="flat" cmpd="sng" algn="ctr">
              <a:solidFill>
                <a:schemeClr val="dk1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wholeTbl>
    <a:band1H>
      <a:tcTxStyle b="off" i="off">
        <a:fontRef idx="minor"/>
        <a:schemeClr val="tx1"/>
      </a:tcTxStyle>
      <a:tcStyle>
        <a:tcBdr/>
        <a:fill>
          <a:noFill/>
        </a:fill>
      </a:tcStyle>
    </a:band1H>
    <a:band2H>
      <a:tcTxStyle b="off" i="off">
        <a:fontRef idx="minor"/>
        <a:schemeClr val="tx1"/>
      </a:tcTxStyle>
      <a:tcStyle>
        <a:tcBdr/>
        <a:fill>
          <a:solidFill>
            <a:srgbClr val="D4EDF2"/>
          </a:solidFill>
        </a:fill>
      </a:tcStyle>
    </a:band2H>
    <a:band1V>
      <a:tcTxStyle b="off" i="off">
        <a:fontRef idx="minor"/>
        <a:schemeClr val="tx1"/>
      </a:tcTxStyle>
      <a:tcStyle>
        <a:tcBdr/>
        <a:fill>
          <a:noFill/>
        </a:fill>
      </a:tcStyle>
    </a:band1V>
    <a:band2V>
      <a:tcTxStyle b="off" i="off">
        <a:fontRef idx="minor"/>
        <a:schemeClr val="tx1"/>
      </a:tcTxStyle>
      <a:tcStyle>
        <a:tcBdr/>
        <a:fill>
          <a:solidFill>
            <a:srgbClr val="D4EDF2"/>
          </a:solidFill>
        </a:fill>
      </a:tcStyle>
    </a:band2V>
    <a:lastCol>
      <a:tcTxStyle b="on" i="off">
        <a:fontRef idx="minor"/>
        <a:schemeClr val="tx1"/>
      </a:tcTxStyle>
      <a:tcStyle>
        <a:tcBdr/>
      </a:tcStyle>
    </a:lastCol>
    <a:firstCol>
      <a:tcTxStyle b="on" i="off">
        <a:fontRef idx="minor"/>
        <a:schemeClr val="tx1"/>
      </a:tcTxStyle>
      <a:tcStyle>
        <a:tcBdr/>
      </a:tcStyle>
    </a:firstCol>
    <a:lastRow>
      <a:tcTxStyle b="on" i="off">
        <a:fontRef idx="minor"/>
        <a:schemeClr val="tx1"/>
      </a:tcTxStyle>
      <a:tcStyle>
        <a:tcBdr/>
        <a:fill>
          <a:noFill/>
        </a:fill>
      </a:tcStyle>
    </a:lastRow>
    <a:firstRow>
      <a:tcTxStyle b="on" i="off">
        <a:fontRef idx="minor"/>
        <a:schemeClr val="dk2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8467" cap="flat" cmpd="sng" algn="ctr">
              <a:solidFill>
                <a:schemeClr val="dk2"/>
              </a:solidFill>
              <a:prstDash val="solid"/>
            </a:ln>
          </a:top>
          <a:bottom>
            <a:ln w="8467" cap="flat" cmpd="sng" algn="ctr">
              <a:solidFill>
                <a:schemeClr val="dk2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4099" autoAdjust="0"/>
  </p:normalViewPr>
  <p:slideViewPr>
    <p:cSldViewPr snapToGrid="0" showGuides="1">
      <p:cViewPr varScale="1">
        <p:scale>
          <a:sx n="49" d="100"/>
          <a:sy n="49" d="100"/>
        </p:scale>
        <p:origin x="1925" y="48"/>
      </p:cViewPr>
      <p:guideLst>
        <p:guide pos="5938"/>
        <p:guide orient="horz" pos="2160"/>
      </p:guideLst>
    </p:cSldViewPr>
  </p:slideViewPr>
  <p:outlineViewPr>
    <p:cViewPr>
      <p:scale>
        <a:sx n="33" d="100"/>
        <a:sy n="33" d="100"/>
      </p:scale>
      <p:origin x="0" y="-125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53" d="100"/>
          <a:sy n="53" d="100"/>
        </p:scale>
        <p:origin x="2842" y="-62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1"/>
            <a:ext cx="4263705" cy="1200831"/>
          </a:xfrm>
          <a:prstGeom prst="rect">
            <a:avLst/>
          </a:prstGeom>
        </p:spPr>
        <p:txBody>
          <a:bodyPr vert="horz" lIns="158008" tIns="79004" rIns="158008" bIns="79004" rtlCol="0"/>
          <a:lstStyle>
            <a:lvl1pPr algn="l">
              <a:defRPr sz="2000"/>
            </a:lvl1pPr>
          </a:lstStyle>
          <a:p>
            <a:endParaRPr lang="de-CH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73344" y="1"/>
            <a:ext cx="4263705" cy="1200831"/>
          </a:xfrm>
          <a:prstGeom prst="rect">
            <a:avLst/>
          </a:prstGeom>
        </p:spPr>
        <p:txBody>
          <a:bodyPr vert="horz" lIns="158008" tIns="79004" rIns="158008" bIns="79004" rtlCol="0"/>
          <a:lstStyle>
            <a:lvl1pPr algn="r">
              <a:defRPr sz="2000"/>
            </a:lvl1pPr>
          </a:lstStyle>
          <a:p>
            <a:fld id="{11FD9383-5CB7-4F49-A347-8F7C86A71AED}" type="datetimeFigureOut">
              <a:rPr lang="de-CH" smtClean="0">
                <a:latin typeface="Arial" panose="020B0604020202020204" pitchFamily="34" charset="0"/>
              </a:rPr>
              <a:t>13.03.2020</a:t>
            </a:fld>
            <a:endParaRPr lang="de-CH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22732660"/>
            <a:ext cx="4263705" cy="1200828"/>
          </a:xfrm>
          <a:prstGeom prst="rect">
            <a:avLst/>
          </a:prstGeom>
        </p:spPr>
        <p:txBody>
          <a:bodyPr vert="horz" lIns="158008" tIns="79004" rIns="158008" bIns="79004" rtlCol="0" anchor="b"/>
          <a:lstStyle>
            <a:lvl1pPr algn="l">
              <a:defRPr sz="2000"/>
            </a:lvl1pPr>
          </a:lstStyle>
          <a:p>
            <a:endParaRPr lang="de-CH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73344" y="22732660"/>
            <a:ext cx="4263705" cy="1200828"/>
          </a:xfrm>
          <a:prstGeom prst="rect">
            <a:avLst/>
          </a:prstGeom>
        </p:spPr>
        <p:txBody>
          <a:bodyPr vert="horz" lIns="158008" tIns="79004" rIns="158008" bIns="79004" rtlCol="0" anchor="b"/>
          <a:lstStyle>
            <a:lvl1pPr algn="r">
              <a:defRPr sz="2000"/>
            </a:lvl1pPr>
          </a:lstStyle>
          <a:p>
            <a:fld id="{1815C7F2-A355-41E7-BCF1-D1C4F8706CEA}" type="slidenum">
              <a:rPr lang="de-CH" smtClean="0">
                <a:latin typeface="Arial" panose="020B0604020202020204" pitchFamily="34" charset="0"/>
              </a:rPr>
              <a:t>‹#›</a:t>
            </a:fld>
            <a:endParaRPr lang="de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806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1"/>
            <a:ext cx="4263705" cy="1200831"/>
          </a:xfrm>
          <a:prstGeom prst="rect">
            <a:avLst/>
          </a:prstGeom>
        </p:spPr>
        <p:txBody>
          <a:bodyPr vert="horz" lIns="158008" tIns="79004" rIns="158008" bIns="79004" rtlCol="0"/>
          <a:lstStyle>
            <a:lvl1pPr algn="l">
              <a:defRPr sz="20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73344" y="1"/>
            <a:ext cx="4263705" cy="1200831"/>
          </a:xfrm>
          <a:prstGeom prst="rect">
            <a:avLst/>
          </a:prstGeom>
        </p:spPr>
        <p:txBody>
          <a:bodyPr vert="horz" lIns="158008" tIns="79004" rIns="158008" bIns="79004" rtlCol="0"/>
          <a:lstStyle>
            <a:lvl1pPr algn="r">
              <a:defRPr sz="2000">
                <a:latin typeface="Arial" panose="020B0604020202020204" pitchFamily="34" charset="0"/>
              </a:defRPr>
            </a:lvl1pPr>
          </a:lstStyle>
          <a:p>
            <a:fld id="{5991B98F-1650-405D-9DF5-D564DF2E9405}" type="datetimeFigureOut">
              <a:rPr lang="de-CH" smtClean="0"/>
              <a:pPr/>
              <a:t>13.03.2020</a:t>
            </a:fld>
            <a:endParaRPr lang="de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62188" y="2992438"/>
            <a:ext cx="14360526" cy="8077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58008" tIns="79004" rIns="158008" bIns="79004" rtlCol="0" anchor="ctr"/>
          <a:lstStyle/>
          <a:p>
            <a:endParaRPr lang="de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3934" y="11517988"/>
            <a:ext cx="7871457" cy="9423809"/>
          </a:xfrm>
          <a:prstGeom prst="rect">
            <a:avLst/>
          </a:prstGeom>
        </p:spPr>
        <p:txBody>
          <a:bodyPr vert="horz" lIns="158008" tIns="79004" rIns="158008" bIns="79004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22732660"/>
            <a:ext cx="4263705" cy="1200828"/>
          </a:xfrm>
          <a:prstGeom prst="rect">
            <a:avLst/>
          </a:prstGeom>
        </p:spPr>
        <p:txBody>
          <a:bodyPr vert="horz" lIns="158008" tIns="79004" rIns="158008" bIns="79004" rtlCol="0" anchor="b"/>
          <a:lstStyle>
            <a:lvl1pPr algn="l">
              <a:defRPr sz="20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73344" y="22732660"/>
            <a:ext cx="4263705" cy="1200828"/>
          </a:xfrm>
          <a:prstGeom prst="rect">
            <a:avLst/>
          </a:prstGeom>
        </p:spPr>
        <p:txBody>
          <a:bodyPr vert="horz" lIns="158008" tIns="79004" rIns="158008" bIns="79004" rtlCol="0" anchor="b"/>
          <a:lstStyle>
            <a:lvl1pPr algn="r">
              <a:defRPr sz="2000">
                <a:latin typeface="Arial" panose="020B0604020202020204" pitchFamily="34" charset="0"/>
              </a:defRPr>
            </a:lvl1pPr>
          </a:lstStyle>
          <a:p>
            <a:fld id="{F55DDDE4-B355-4276-ACFE-E3364957E8D5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0760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29452" rtl="0" eaLnBrk="1" latinLnBrk="0" hangingPunct="1">
      <a:defRPr sz="1089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14726" algn="l" defTabSz="829452" rtl="0" eaLnBrk="1" latinLnBrk="0" hangingPunct="1">
      <a:defRPr sz="1089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829452" algn="l" defTabSz="829452" rtl="0" eaLnBrk="1" latinLnBrk="0" hangingPunct="1">
      <a:defRPr sz="1089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244178" algn="l" defTabSz="829452" rtl="0" eaLnBrk="1" latinLnBrk="0" hangingPunct="1">
      <a:defRPr sz="1089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658904" algn="l" defTabSz="829452" rtl="0" eaLnBrk="1" latinLnBrk="0" hangingPunct="1">
      <a:defRPr sz="1089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073631" algn="l" defTabSz="829452" rtl="0" eaLnBrk="1" latinLnBrk="0" hangingPunct="1">
      <a:defRPr sz="1089" kern="1200">
        <a:solidFill>
          <a:schemeClr val="tx1"/>
        </a:solidFill>
        <a:latin typeface="+mn-lt"/>
        <a:ea typeface="+mn-ea"/>
        <a:cs typeface="+mn-cs"/>
      </a:defRPr>
    </a:lvl6pPr>
    <a:lvl7pPr marL="2488357" algn="l" defTabSz="829452" rtl="0" eaLnBrk="1" latinLnBrk="0" hangingPunct="1">
      <a:defRPr sz="1089" kern="1200">
        <a:solidFill>
          <a:schemeClr val="tx1"/>
        </a:solidFill>
        <a:latin typeface="+mn-lt"/>
        <a:ea typeface="+mn-ea"/>
        <a:cs typeface="+mn-cs"/>
      </a:defRPr>
    </a:lvl7pPr>
    <a:lvl8pPr marL="2903083" algn="l" defTabSz="829452" rtl="0" eaLnBrk="1" latinLnBrk="0" hangingPunct="1">
      <a:defRPr sz="1089" kern="1200">
        <a:solidFill>
          <a:schemeClr val="tx1"/>
        </a:solidFill>
        <a:latin typeface="+mn-lt"/>
        <a:ea typeface="+mn-ea"/>
        <a:cs typeface="+mn-cs"/>
      </a:defRPr>
    </a:lvl8pPr>
    <a:lvl9pPr marL="3317809" algn="l" defTabSz="829452" rtl="0" eaLnBrk="1" latinLnBrk="0" hangingPunct="1">
      <a:defRPr sz="108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33291">
              <a:defRPr/>
            </a:pPr>
            <a:r>
              <a:rPr lang="de-CH" dirty="0"/>
              <a:t>»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9410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11022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33291">
              <a:defRPr/>
            </a:pPr>
            <a:endParaRPr lang="de-CH" sz="1900" dirty="0"/>
          </a:p>
          <a:p>
            <a:pPr marL="296265" indent="-296265">
              <a:buFontTx/>
              <a:buChar char="-"/>
            </a:pPr>
            <a:endParaRPr lang="de-CH" sz="1900" dirty="0"/>
          </a:p>
          <a:p>
            <a:endParaRPr lang="de-CH" sz="1900" dirty="0"/>
          </a:p>
          <a:p>
            <a:endParaRPr lang="de-CH" u="none" dirty="0"/>
          </a:p>
          <a:p>
            <a:endParaRPr lang="de-CH" u="none" dirty="0"/>
          </a:p>
          <a:p>
            <a:endParaRPr lang="de-CH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76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9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94449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9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10374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63717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7461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80895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13000"/>
              </a:lnSpc>
              <a:buFontTx/>
              <a:buNone/>
            </a:pP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DDDE4-B355-4276-ACFE-E3364957E8D5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246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Layout 1" type="title" preserve="1">
  <p:cSld name="Titel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2923" y="1528270"/>
            <a:ext cx="11106155" cy="1116837"/>
          </a:xfrm>
        </p:spPr>
        <p:txBody>
          <a:bodyPr anchor="b">
            <a:noAutofit/>
          </a:bodyPr>
          <a:lstStyle>
            <a:lvl1pPr algn="l">
              <a:lnSpc>
                <a:spcPts val="4300"/>
              </a:lnSpc>
              <a:defRPr sz="3200"/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2923" y="3037054"/>
            <a:ext cx="11106155" cy="849217"/>
          </a:xfrm>
        </p:spPr>
        <p:txBody>
          <a:bodyPr/>
          <a:lstStyle>
            <a:lvl1pPr marL="0" indent="0" algn="l">
              <a:lnSpc>
                <a:spcPts val="1900"/>
              </a:lnSpc>
              <a:buNone/>
              <a:defRPr sz="1600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CH"/>
              <a:t>Formatvorlage des Untertitelmasters durch Klicken bearbeiten</a:t>
            </a:r>
            <a:endParaRPr lang="de-CH" dirty="0"/>
          </a:p>
        </p:txBody>
      </p:sp>
      <p:pic>
        <p:nvPicPr>
          <p:cNvPr id="7" name="Bild 6" descr="Protekta_RGB_rot_pp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25" y="0"/>
            <a:ext cx="293751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08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itel Dunkelblau" preserve="1" userDrawn="1">
  <p:cSld name="Kapiteltitel Dunkelblau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1317710"/>
            <a:ext cx="11106155" cy="3244766"/>
          </a:xfrm>
        </p:spPr>
        <p:txBody>
          <a:bodyPr anchor="t"/>
          <a:lstStyle>
            <a:lvl1pPr>
              <a:lnSpc>
                <a:spcPts val="76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34BEBA-3942-4AB8-BB7B-315821E5E65F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4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itel Hellgrün" preserve="1" userDrawn="1">
  <p:cSld name="Kapiteltitel Hellgrü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1317710"/>
            <a:ext cx="11106155" cy="3244766"/>
          </a:xfrm>
        </p:spPr>
        <p:txBody>
          <a:bodyPr anchor="t"/>
          <a:lstStyle>
            <a:lvl1pPr>
              <a:lnSpc>
                <a:spcPts val="76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1E093B-297F-4CE9-A648-C334F4642887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70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itel Dunkelgrün" preserve="1" userDrawn="1">
  <p:cSld name="Kapiteltitel Dunkelgrü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1317710"/>
            <a:ext cx="11106155" cy="3244766"/>
          </a:xfrm>
        </p:spPr>
        <p:txBody>
          <a:bodyPr anchor="t"/>
          <a:lstStyle>
            <a:lvl1pPr>
              <a:lnSpc>
                <a:spcPts val="76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57F5DB-A318-4CFA-A7F9-9B48A7619C89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65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itel Pink" preserve="1" userDrawn="1">
  <p:cSld name="Kapiteltitel 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1317710"/>
            <a:ext cx="11106155" cy="3244766"/>
          </a:xfrm>
        </p:spPr>
        <p:txBody>
          <a:bodyPr anchor="t"/>
          <a:lstStyle>
            <a:lvl1pPr>
              <a:lnSpc>
                <a:spcPts val="76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ADF688-6D0E-4ADE-A008-6F3A977B864F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17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itel Dunkelrot" preserve="1" userDrawn="1">
  <p:cSld name="Kapiteltitel Dunkelro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1317710"/>
            <a:ext cx="11106155" cy="3244766"/>
          </a:xfrm>
        </p:spPr>
        <p:txBody>
          <a:bodyPr anchor="t"/>
          <a:lstStyle>
            <a:lvl1pPr>
              <a:lnSpc>
                <a:spcPts val="76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CAFFFA-5268-43CF-A8DC-A9A7F2331527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617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itat Text Rot" preserve="1" userDrawn="1">
  <p:cSld name="Zitat Text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955C7-EC2F-4018-88C3-433E369A1D8B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42923" y="1371599"/>
            <a:ext cx="11106155" cy="3951807"/>
          </a:xfrm>
        </p:spPr>
        <p:txBody>
          <a:bodyPr/>
          <a:lstStyle>
            <a:lvl1pPr marL="0" indent="0">
              <a:lnSpc>
                <a:spcPts val="4500"/>
              </a:lnSpc>
              <a:buNone/>
              <a:defRPr sz="36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CH"/>
              <a:t>Textmasterformat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87986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itat Text Weiss" preserve="1" userDrawn="1">
  <p:cSld name="Zitat Text Weis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353561-D545-4F20-9C77-79F5C5AFF335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42923" y="1371600"/>
            <a:ext cx="11106155" cy="3951807"/>
          </a:xfrm>
        </p:spPr>
        <p:txBody>
          <a:bodyPr/>
          <a:lstStyle>
            <a:lvl1pPr marL="0" indent="0">
              <a:lnSpc>
                <a:spcPts val="4500"/>
              </a:lnSpc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/>
              <a:t>Textmasterformat bearbeiten</a:t>
            </a:r>
            <a:endParaRPr lang="de-CH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77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itat Dunkelblau" preserve="1" userDrawn="1">
  <p:cSld name="Zitat Dunkel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06E0-56CA-42D0-8C4D-8A9E161A5F7F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42923" y="1371600"/>
            <a:ext cx="11106155" cy="3951807"/>
          </a:xfrm>
        </p:spPr>
        <p:txBody>
          <a:bodyPr/>
          <a:lstStyle>
            <a:lvl1pPr marL="0" indent="0">
              <a:lnSpc>
                <a:spcPts val="4500"/>
              </a:lnSpc>
              <a:buNone/>
              <a:defRPr sz="36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de-CH"/>
              <a:t>Textmasterformat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3323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itat Dunkelgrün" preserve="1" userDrawn="1">
  <p:cSld name="Zitat Dunkel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4B9E-D884-457C-B30D-9C05B9C75E90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42923" y="1371600"/>
            <a:ext cx="11106155" cy="3951807"/>
          </a:xfrm>
        </p:spPr>
        <p:txBody>
          <a:bodyPr/>
          <a:lstStyle>
            <a:lvl1pPr marL="0" indent="0">
              <a:lnSpc>
                <a:spcPts val="4500"/>
              </a:lnSpc>
              <a:buNone/>
              <a:defRPr sz="36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de-CH"/>
              <a:t>Textmasterformat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151954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itat Dunkelrot" preserve="1" userDrawn="1">
  <p:cSld name="Zitat Dunkel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4251-AC0C-44B7-9926-FFCD019E8D02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42923" y="1371600"/>
            <a:ext cx="11106155" cy="3951807"/>
          </a:xfrm>
        </p:spPr>
        <p:txBody>
          <a:bodyPr/>
          <a:lstStyle>
            <a:lvl1pPr marL="0" indent="0">
              <a:lnSpc>
                <a:spcPts val="4500"/>
              </a:lnSpc>
              <a:buNone/>
              <a:defRPr sz="360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de-CH"/>
              <a:t>Textmasterformat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0941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Layout 2" preserve="1" userDrawn="1">
  <p:cSld name="Tite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1534593"/>
            <a:ext cx="10208224" cy="483375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431230" y="5279289"/>
            <a:ext cx="7217847" cy="1351167"/>
          </a:xfrm>
          <a:solidFill>
            <a:schemeClr val="bg1"/>
          </a:solidFill>
        </p:spPr>
        <p:txBody>
          <a:bodyPr wrap="square" lIns="180000" tIns="72000" rIns="180000" bIns="720000" anchor="b">
            <a:spAutoFit/>
          </a:bodyPr>
          <a:lstStyle>
            <a:lvl1pPr algn="l">
              <a:lnSpc>
                <a:spcPts val="43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de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230" y="6172622"/>
            <a:ext cx="7217847" cy="457833"/>
          </a:xfrm>
        </p:spPr>
        <p:txBody>
          <a:bodyPr lIns="180000"/>
          <a:lstStyle>
            <a:lvl1pPr marL="0" indent="0" algn="l">
              <a:lnSpc>
                <a:spcPts val="1900"/>
              </a:lnSpc>
              <a:buNone/>
              <a:defRPr sz="1600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CH"/>
              <a:t>Formatvorlage des Untertitelmasters durch Klicken bearbeiten</a:t>
            </a:r>
            <a:endParaRPr lang="de-CH" dirty="0"/>
          </a:p>
        </p:txBody>
      </p:sp>
      <p:pic>
        <p:nvPicPr>
          <p:cNvPr id="7" name="Bild 6" descr="Protekta_RGB_rot_pp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25" y="0"/>
            <a:ext cx="293751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885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_Bild_1" preserve="1" userDrawn="1">
  <p:cSld name="Text_Bil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2923" y="1429200"/>
            <a:ext cx="5388259" cy="4677913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1809-23C7-4BE5-8943-E278017077C4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78111" y="1484784"/>
            <a:ext cx="2677931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178110" y="3861048"/>
            <a:ext cx="2677931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8969905" y="1487679"/>
            <a:ext cx="3222095" cy="462336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965377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_Bild_2" preserve="1" userDrawn="1">
  <p:cSld name="Text_Bil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2923" y="1429200"/>
            <a:ext cx="5388259" cy="4677858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1DDE-A758-453B-968F-1A0DFFBDF22E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78111" y="1484784"/>
            <a:ext cx="2677931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178110" y="3861048"/>
            <a:ext cx="2677931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8970195" y="1484784"/>
            <a:ext cx="2677931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970194" y="3861048"/>
            <a:ext cx="2677931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74582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_Bild_2 Bildunterschrift" preserve="1" userDrawn="1">
  <p:cSld name="Text_Bild_2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2923" y="1429199"/>
            <a:ext cx="5388259" cy="4677858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6ECA-A2D9-40DB-96C3-C6CCC0A32D8C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6168008" y="3577611"/>
            <a:ext cx="2677954" cy="163293"/>
          </a:xfrm>
        </p:spPr>
        <p:txBody>
          <a:bodyPr wrap="none"/>
          <a:lstStyle>
            <a:lvl1pPr marL="0" indent="0" algn="l">
              <a:lnSpc>
                <a:spcPts val="1700"/>
              </a:lnSpc>
              <a:buNone/>
              <a:defRPr sz="1100"/>
            </a:lvl1pPr>
          </a:lstStyle>
          <a:p>
            <a:pPr lvl="0"/>
            <a:r>
              <a:rPr lang="de-CH" dirty="0"/>
              <a:t>Bildlegende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8960116" y="3577611"/>
            <a:ext cx="2677504" cy="163293"/>
          </a:xfrm>
        </p:spPr>
        <p:txBody>
          <a:bodyPr wrap="none"/>
          <a:lstStyle>
            <a:lvl1pPr marL="0" indent="0" algn="l">
              <a:lnSpc>
                <a:spcPts val="1700"/>
              </a:lnSpc>
              <a:buNone/>
              <a:defRPr sz="1100"/>
            </a:lvl1pPr>
          </a:lstStyle>
          <a:p>
            <a:pPr lvl="0"/>
            <a:r>
              <a:rPr lang="de-CH" dirty="0"/>
              <a:t>Bildlegende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6168008" y="5948353"/>
            <a:ext cx="2677954" cy="163293"/>
          </a:xfrm>
        </p:spPr>
        <p:txBody>
          <a:bodyPr wrap="none"/>
          <a:lstStyle>
            <a:lvl1pPr marL="0" indent="0" algn="l">
              <a:lnSpc>
                <a:spcPts val="1700"/>
              </a:lnSpc>
              <a:buNone/>
              <a:defRPr sz="1100"/>
            </a:lvl1pPr>
          </a:lstStyle>
          <a:p>
            <a:pPr lvl="0"/>
            <a:r>
              <a:rPr lang="de-CH" dirty="0"/>
              <a:t>Bildlegende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960117" y="5948353"/>
            <a:ext cx="2677503" cy="163293"/>
          </a:xfrm>
        </p:spPr>
        <p:txBody>
          <a:bodyPr wrap="none"/>
          <a:lstStyle>
            <a:lvl1pPr marL="0" indent="0" algn="l">
              <a:lnSpc>
                <a:spcPts val="1700"/>
              </a:lnSpc>
              <a:buNone/>
              <a:defRPr sz="1100"/>
            </a:lvl1pPr>
          </a:lstStyle>
          <a:p>
            <a:pPr lvl="0"/>
            <a:r>
              <a:rPr lang="de-CH" dirty="0"/>
              <a:t>Bildlegende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78111" y="1484783"/>
            <a:ext cx="2677931" cy="207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178111" y="3857817"/>
            <a:ext cx="2677931" cy="207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0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8970195" y="1484783"/>
            <a:ext cx="2677931" cy="207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970194" y="3857817"/>
            <a:ext cx="2677931" cy="207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04178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_Bild_3" preserve="1" userDrawn="1">
  <p:cSld name="Text_Bild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2923" y="1429200"/>
            <a:ext cx="5388259" cy="4677858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28B-351C-48E9-B09C-C522EE0A5595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78112" y="1484314"/>
            <a:ext cx="6013889" cy="462298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54483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_Bild_3 Bildunterschrift" preserve="1" userDrawn="1">
  <p:cSld name="Text_Bild_3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2923" y="1429199"/>
            <a:ext cx="5388259" cy="4677858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99435-21FE-40F7-B59C-A7987F3066FC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78112" y="1484314"/>
            <a:ext cx="6013889" cy="439295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6168008" y="5943161"/>
            <a:ext cx="5472608" cy="184135"/>
          </a:xfrm>
        </p:spPr>
        <p:txBody>
          <a:bodyPr wrap="none"/>
          <a:lstStyle>
            <a:lvl1pPr marL="0" indent="0" algn="l">
              <a:lnSpc>
                <a:spcPts val="1700"/>
              </a:lnSpc>
              <a:buNone/>
              <a:defRPr sz="1100"/>
            </a:lvl1pPr>
          </a:lstStyle>
          <a:p>
            <a:pPr lvl="0"/>
            <a:r>
              <a:rPr lang="de-CH" dirty="0"/>
              <a:t>Bildlegende</a:t>
            </a:r>
          </a:p>
        </p:txBody>
      </p:sp>
    </p:spTree>
    <p:extLst>
      <p:ext uri="{BB962C8B-B14F-4D97-AF65-F5344CB8AC3E}">
        <p14:creationId xmlns:p14="http://schemas.microsoft.com/office/powerpoint/2010/main" val="2234261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_Bild_4" preserve="1" userDrawn="1">
  <p:cSld name="Text_Bild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FC8F3-4AB2-4756-88C0-096F4C7AF2DD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78111" y="489404"/>
            <a:ext cx="6014004" cy="5617894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42923" y="3363675"/>
            <a:ext cx="5504557" cy="274331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42923" y="489404"/>
            <a:ext cx="5504557" cy="2743318"/>
          </a:xfrm>
          <a:solidFill>
            <a:schemeClr val="tx2"/>
          </a:solidFill>
        </p:spPr>
        <p:txBody>
          <a:bodyPr lIns="198000" tIns="90000" rIns="198000" bIns="90000"/>
          <a:lstStyle>
            <a:lvl1pPr marL="0" indent="0">
              <a:lnSpc>
                <a:spcPts val="3300"/>
              </a:lnSpc>
              <a:buNone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CH" dirty="0" err="1"/>
              <a:t>Textbox</a:t>
            </a:r>
            <a:r>
              <a:rPr lang="de-CH" dirty="0"/>
              <a:t> Edit Master </a:t>
            </a:r>
            <a:r>
              <a:rPr lang="de-CH" dirty="0" err="1"/>
              <a:t>text</a:t>
            </a:r>
            <a:r>
              <a:rPr lang="de-CH" dirty="0"/>
              <a:t> </a:t>
            </a:r>
            <a:r>
              <a:rPr lang="de-CH" dirty="0" err="1"/>
              <a:t>styles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135404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_1" preserve="1" userDrawn="1">
  <p:cSld name="Bil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6D9B-CB66-4128-AD9D-4A62747A508A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542924" y="1484313"/>
            <a:ext cx="11649078" cy="462336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77241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3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_2" preserve="1" userDrawn="1">
  <p:cSld name="Bil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EBA8-61F6-4685-9D81-45909792118D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542924" y="489404"/>
            <a:ext cx="11649191" cy="561827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597595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_3" preserve="1" userDrawn="1">
  <p:cSld name="Bild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D91-7CAE-46CC-B9FC-F55E2D712186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78111" y="489404"/>
            <a:ext cx="6014004" cy="561758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42923" y="489404"/>
            <a:ext cx="5506086" cy="274331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42923" y="3363675"/>
            <a:ext cx="5506086" cy="274331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6246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3783-7C0F-4757-A757-95CFA0916249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43575" y="5969465"/>
            <a:ext cx="8884010" cy="195839"/>
          </a:xfrm>
        </p:spPr>
        <p:txBody>
          <a:bodyPr/>
          <a:lstStyle>
            <a:lvl1pPr marL="0" indent="0">
              <a:lnSpc>
                <a:spcPts val="1500"/>
              </a:lnSpc>
              <a:buNone/>
              <a:defRPr sz="1200"/>
            </a:lvl1pPr>
          </a:lstStyle>
          <a:p>
            <a:pPr lvl="0"/>
            <a:r>
              <a:rPr lang="de-CH" dirty="0"/>
              <a:t>Quellenangabe</a:t>
            </a:r>
          </a:p>
        </p:txBody>
      </p:sp>
    </p:spTree>
    <p:extLst>
      <p:ext uri="{BB962C8B-B14F-4D97-AF65-F5344CB8AC3E}">
        <p14:creationId xmlns:p14="http://schemas.microsoft.com/office/powerpoint/2010/main" val="353523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Layout 3" preserve="1" userDrawn="1">
  <p:cSld name="Titel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1534593"/>
            <a:ext cx="10208794" cy="483375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431709" y="5339906"/>
            <a:ext cx="7217368" cy="1277454"/>
          </a:xfrm>
          <a:solidFill>
            <a:schemeClr val="bg1"/>
          </a:solidFill>
        </p:spPr>
        <p:txBody>
          <a:bodyPr wrap="square" lIns="180000" tIns="126000" rIns="180000" bIns="720000" anchor="b">
            <a:spAutoFit/>
          </a:bodyPr>
          <a:lstStyle>
            <a:lvl1pPr algn="l">
              <a:lnSpc>
                <a:spcPts val="3300"/>
              </a:lnSpc>
              <a:defRPr sz="2500"/>
            </a:lvl1pPr>
          </a:lstStyle>
          <a:p>
            <a:r>
              <a:rPr lang="en-US"/>
              <a:t>Click to edit Master title style</a:t>
            </a:r>
            <a:endParaRPr lang="de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709" y="6172622"/>
            <a:ext cx="7217368" cy="457833"/>
          </a:xfrm>
        </p:spPr>
        <p:txBody>
          <a:bodyPr lIns="180000"/>
          <a:lstStyle>
            <a:lvl1pPr marL="0" indent="0" algn="l">
              <a:lnSpc>
                <a:spcPts val="1900"/>
              </a:lnSpc>
              <a:buNone/>
              <a:defRPr sz="1600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CH"/>
              <a:t>Formatvorlage des Untertitelmasters durch Klicken bearbeiten</a:t>
            </a:r>
            <a:endParaRPr lang="de-CH" dirty="0"/>
          </a:p>
        </p:txBody>
      </p:sp>
      <p:pic>
        <p:nvPicPr>
          <p:cNvPr id="7" name="Bild 6" descr="Protekta_RGB_rot_pp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25" y="0"/>
            <a:ext cx="293751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267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55824-5CC2-4D93-A11A-FEDBB0527C94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48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Weiss" type="obj" preserve="1">
  <p:cSld name="Agenda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410368"/>
            <a:ext cx="8884531" cy="862928"/>
          </a:xfrm>
        </p:spPr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2924" y="1380203"/>
            <a:ext cx="8884531" cy="4727480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1">
                <a:solidFill>
                  <a:srgbClr val="DA2323"/>
                </a:solidFill>
              </a:defRPr>
            </a:lvl1pPr>
            <a:lvl2pPr marL="355600" indent="0">
              <a:lnSpc>
                <a:spcPct val="120000"/>
              </a:lnSpc>
              <a:buFontTx/>
              <a:buNone/>
              <a:defRPr sz="2000">
                <a:solidFill>
                  <a:srgbClr val="DA2323"/>
                </a:solidFill>
              </a:defRPr>
            </a:lvl2pPr>
            <a:lvl3pPr marL="538163" indent="0">
              <a:lnSpc>
                <a:spcPct val="120000"/>
              </a:lnSpc>
              <a:buFontTx/>
              <a:buNone/>
              <a:defRPr sz="2000">
                <a:solidFill>
                  <a:srgbClr val="DA2323"/>
                </a:solidFill>
              </a:defRPr>
            </a:lvl3pPr>
            <a:lvl4pPr marL="720725" indent="0">
              <a:lnSpc>
                <a:spcPct val="120000"/>
              </a:lnSpc>
              <a:buFontTx/>
              <a:buNone/>
              <a:defRPr sz="2000">
                <a:solidFill>
                  <a:srgbClr val="DA2323"/>
                </a:solidFill>
              </a:defRPr>
            </a:lvl4pPr>
            <a:lvl5pPr marL="892175" indent="0">
              <a:lnSpc>
                <a:spcPct val="120000"/>
              </a:lnSpc>
              <a:buFontTx/>
              <a:buNone/>
              <a:defRPr sz="2000">
                <a:solidFill>
                  <a:srgbClr val="DA2323"/>
                </a:solidFill>
              </a:defRPr>
            </a:lvl5pPr>
          </a:lstStyle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B203-5179-4E5B-ACC0-FBEE9AAA6355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253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Rot" type="obj" preserve="1">
  <p:cSld name="Agenda Ro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410368"/>
            <a:ext cx="8884059" cy="8629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2924" y="1380203"/>
            <a:ext cx="8884531" cy="4727480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1">
                <a:solidFill>
                  <a:schemeClr val="bg1"/>
                </a:solidFill>
              </a:defRPr>
            </a:lvl1pPr>
            <a:lvl2pPr marL="355600" indent="0">
              <a:lnSpc>
                <a:spcPct val="120000"/>
              </a:lnSpc>
              <a:buFontTx/>
              <a:buNone/>
              <a:defRPr sz="2000">
                <a:solidFill>
                  <a:schemeClr val="bg1"/>
                </a:solidFill>
              </a:defRPr>
            </a:lvl2pPr>
            <a:lvl3pPr marL="538163" indent="0">
              <a:lnSpc>
                <a:spcPct val="120000"/>
              </a:lnSpc>
              <a:buFontTx/>
              <a:buNone/>
              <a:defRPr sz="2000">
                <a:solidFill>
                  <a:schemeClr val="bg1"/>
                </a:solidFill>
              </a:defRPr>
            </a:lvl3pPr>
            <a:lvl4pPr marL="720725" indent="0">
              <a:lnSpc>
                <a:spcPct val="120000"/>
              </a:lnSpc>
              <a:buFontTx/>
              <a:buNone/>
              <a:defRPr sz="2000">
                <a:solidFill>
                  <a:schemeClr val="bg1"/>
                </a:solidFill>
              </a:defRPr>
            </a:lvl4pPr>
            <a:lvl5pPr marL="892175" indent="0">
              <a:lnSpc>
                <a:spcPct val="120000"/>
              </a:lnSpc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992C45-DE79-45D6-823A-87C5CCF65AB2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4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3" y="410368"/>
            <a:ext cx="8884532" cy="862928"/>
          </a:xfrm>
        </p:spPr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2924" y="1429200"/>
            <a:ext cx="8884531" cy="4376288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57B22-9923-4121-8DD3-99754CC36FB7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43575" y="5969465"/>
            <a:ext cx="8884010" cy="195839"/>
          </a:xfrm>
        </p:spPr>
        <p:txBody>
          <a:bodyPr/>
          <a:lstStyle>
            <a:lvl1pPr marL="0" indent="0">
              <a:lnSpc>
                <a:spcPts val="1500"/>
              </a:lnSpc>
              <a:buNone/>
              <a:defRPr sz="1200"/>
            </a:lvl1pPr>
          </a:lstStyle>
          <a:p>
            <a:pPr lvl="0"/>
            <a:r>
              <a:rPr lang="de-CH" dirty="0"/>
              <a:t>Quellenangabe</a:t>
            </a:r>
          </a:p>
        </p:txBody>
      </p:sp>
    </p:spTree>
    <p:extLst>
      <p:ext uri="{BB962C8B-B14F-4D97-AF65-F5344CB8AC3E}">
        <p14:creationId xmlns:p14="http://schemas.microsoft.com/office/powerpoint/2010/main" val="764840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2923" y="1429200"/>
            <a:ext cx="5470163" cy="4376288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8087" y="1429200"/>
            <a:ext cx="5470337" cy="4376287"/>
          </a:xfrm>
        </p:spPr>
        <p:txBody>
          <a:bodyPr/>
          <a:lstStyle/>
          <a:p>
            <a:pPr lvl="0"/>
            <a:r>
              <a:rPr lang="de-CH"/>
              <a:t>Textmasterformat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7F00-3D57-4B3E-AF71-9CE06D5BEBAB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43575" y="5969465"/>
            <a:ext cx="5480417" cy="195839"/>
          </a:xfrm>
        </p:spPr>
        <p:txBody>
          <a:bodyPr/>
          <a:lstStyle>
            <a:lvl1pPr marL="0" indent="0">
              <a:lnSpc>
                <a:spcPts val="1500"/>
              </a:lnSpc>
              <a:buNone/>
              <a:defRPr sz="1200"/>
            </a:lvl1pPr>
          </a:lstStyle>
          <a:p>
            <a:pPr lvl="0"/>
            <a:r>
              <a:rPr lang="de-CH" dirty="0"/>
              <a:t>Quellenangabe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6178087" y="5969465"/>
            <a:ext cx="5480417" cy="195839"/>
          </a:xfrm>
        </p:spPr>
        <p:txBody>
          <a:bodyPr/>
          <a:lstStyle>
            <a:lvl1pPr marL="0" indent="0">
              <a:lnSpc>
                <a:spcPts val="1500"/>
              </a:lnSpc>
              <a:buNone/>
              <a:defRPr sz="1200"/>
            </a:lvl1pPr>
          </a:lstStyle>
          <a:p>
            <a:pPr lvl="0"/>
            <a:r>
              <a:rPr lang="de-CH" dirty="0"/>
              <a:t>Quellenangabe</a:t>
            </a:r>
          </a:p>
        </p:txBody>
      </p:sp>
    </p:spTree>
    <p:extLst>
      <p:ext uri="{BB962C8B-B14F-4D97-AF65-F5344CB8AC3E}">
        <p14:creationId xmlns:p14="http://schemas.microsoft.com/office/powerpoint/2010/main" val="2354091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5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itel Rot" preserve="1" userDrawn="1">
  <p:cSld name="Kapiteltitel Ro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1317710"/>
            <a:ext cx="11106155" cy="3244766"/>
          </a:xfrm>
        </p:spPr>
        <p:txBody>
          <a:bodyPr anchor="t"/>
          <a:lstStyle>
            <a:lvl1pPr>
              <a:lnSpc>
                <a:spcPts val="76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B647AF-598D-4500-9BC1-1D5E38871667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6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itel Hellblau" preserve="1" userDrawn="1">
  <p:cSld name="Kapiteltitel Hell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2924" y="1317710"/>
            <a:ext cx="11106155" cy="3244766"/>
          </a:xfrm>
        </p:spPr>
        <p:txBody>
          <a:bodyPr anchor="t"/>
          <a:lstStyle>
            <a:lvl1pPr>
              <a:lnSpc>
                <a:spcPts val="76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de-CH"/>
              <a:t>Titelmasterformat durch Klicken bearbeiten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EA3160-48D6-4207-B1A9-5D639D861B20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92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2923" y="410368"/>
            <a:ext cx="11106155" cy="8629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dirty="0"/>
              <a:t>Mastertitelformat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2924" y="1429200"/>
            <a:ext cx="11106155" cy="46764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23422" y="6479560"/>
            <a:ext cx="1241129" cy="16329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lnSpc>
                <a:spcPts val="1500"/>
              </a:lnSpc>
              <a:defRPr sz="1300">
                <a:solidFill>
                  <a:schemeClr val="tx2"/>
                </a:solidFill>
              </a:defRPr>
            </a:lvl1pPr>
          </a:lstStyle>
          <a:p>
            <a:fld id="{50788A7E-7D47-4FBE-9047-5C624171DD48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3" y="6479560"/>
            <a:ext cx="8884531" cy="16329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lnSpc>
                <a:spcPts val="1500"/>
              </a:lnSpc>
              <a:defRPr sz="1300" b="0">
                <a:solidFill>
                  <a:schemeClr val="tx2"/>
                </a:solidFill>
              </a:defRPr>
            </a:lvl1pPr>
          </a:lstStyle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0519" y="6479560"/>
            <a:ext cx="588558" cy="16329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lnSpc>
                <a:spcPts val="1500"/>
              </a:lnSpc>
              <a:defRPr sz="1300">
                <a:solidFill>
                  <a:schemeClr val="tx2"/>
                </a:solidFill>
              </a:defRPr>
            </a:lvl1pPr>
          </a:lstStyle>
          <a:p>
            <a:fld id="{6516D846-5C16-4076-A4B5-B3209FD30D05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6459538"/>
            <a:ext cx="771975" cy="1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63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75" r:id="rId5"/>
    <p:sldLayoutId id="2147483662" r:id="rId6"/>
    <p:sldLayoutId id="2147483664" r:id="rId7"/>
    <p:sldLayoutId id="2147483663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76" r:id="rId15"/>
    <p:sldLayoutId id="2147483677" r:id="rId16"/>
    <p:sldLayoutId id="2147483693" r:id="rId17"/>
    <p:sldLayoutId id="2147483694" r:id="rId18"/>
    <p:sldLayoutId id="2147483695" r:id="rId19"/>
    <p:sldLayoutId id="2147483679" r:id="rId20"/>
    <p:sldLayoutId id="2147483678" r:id="rId21"/>
    <p:sldLayoutId id="2147483680" r:id="rId22"/>
    <p:sldLayoutId id="2147483681" r:id="rId23"/>
    <p:sldLayoutId id="2147483682" r:id="rId24"/>
    <p:sldLayoutId id="2147483686" r:id="rId25"/>
    <p:sldLayoutId id="2147483683" r:id="rId26"/>
    <p:sldLayoutId id="2147483684" r:id="rId27"/>
    <p:sldLayoutId id="2147483685" r:id="rId28"/>
    <p:sldLayoutId id="2147483666" r:id="rId29"/>
    <p:sldLayoutId id="2147483667" r:id="rId30"/>
  </p:sldLayoutIdLst>
  <p:hf hdr="0"/>
  <p:txStyles>
    <p:titleStyle>
      <a:lvl1pPr algn="l" defTabSz="1007943" rtl="0" eaLnBrk="1" latinLnBrk="0" hangingPunct="1">
        <a:lnSpc>
          <a:spcPts val="3300"/>
        </a:lnSpc>
        <a:spcBef>
          <a:spcPct val="0"/>
        </a:spcBef>
        <a:buNone/>
        <a:defRPr sz="2500" b="0" i="0" u="none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1007943" rtl="0" eaLnBrk="1" latinLnBrk="0" hangingPunct="1">
        <a:lnSpc>
          <a:spcPct val="113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79388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179388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179388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90000" indent="-179388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170000" indent="-179388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50000" indent="-180975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0000" indent="-179388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10000" indent="-179388" algn="l" defTabSz="1007943" rtl="0" eaLnBrk="1" latinLnBrk="0" hangingPunct="1">
        <a:lnSpc>
          <a:spcPct val="113000"/>
        </a:lnSpc>
        <a:spcBef>
          <a:spcPts val="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2" userDrawn="1">
          <p15:clr>
            <a:srgbClr val="F26B43"/>
          </p15:clr>
        </p15:guide>
        <p15:guide id="2" pos="7338" userDrawn="1">
          <p15:clr>
            <a:srgbClr val="F26B43"/>
          </p15:clr>
        </p15:guide>
        <p15:guide id="5" pos="995" userDrawn="1">
          <p15:clr>
            <a:srgbClr val="F26B43"/>
          </p15:clr>
        </p15:guide>
        <p15:guide id="6" pos="1565" userDrawn="1">
          <p15:clr>
            <a:srgbClr val="F26B43"/>
          </p15:clr>
        </p15:guide>
        <p15:guide id="7" pos="2134" userDrawn="1">
          <p15:clr>
            <a:srgbClr val="F26B43"/>
          </p15:clr>
        </p15:guide>
        <p15:guide id="8" pos="2702" userDrawn="1">
          <p15:clr>
            <a:srgbClr val="F26B43"/>
          </p15:clr>
        </p15:guide>
        <p15:guide id="9" pos="3323" userDrawn="1">
          <p15:clr>
            <a:srgbClr val="F26B43"/>
          </p15:clr>
        </p15:guide>
        <p15:guide id="10" pos="3892" userDrawn="1">
          <p15:clr>
            <a:srgbClr val="F26B43"/>
          </p15:clr>
        </p15:guide>
        <p15:guide id="11" pos="4460" userDrawn="1">
          <p15:clr>
            <a:srgbClr val="F26B43"/>
          </p15:clr>
        </p15:guide>
        <p15:guide id="12" pos="5030" userDrawn="1">
          <p15:clr>
            <a:srgbClr val="F26B43"/>
          </p15:clr>
        </p15:guide>
        <p15:guide id="13" pos="5599" userDrawn="1">
          <p15:clr>
            <a:srgbClr val="F26B43"/>
          </p15:clr>
        </p15:guide>
        <p15:guide id="14" pos="6185" userDrawn="1">
          <p15:clr>
            <a:srgbClr val="F26B43"/>
          </p15:clr>
        </p15:guide>
        <p15:guide id="15" pos="6737" userDrawn="1">
          <p15:clr>
            <a:srgbClr val="F26B43"/>
          </p15:clr>
        </p15:guide>
        <p15:guide id="16" orient="horz" pos="935" userDrawn="1">
          <p15:clr>
            <a:srgbClr val="F26B43"/>
          </p15:clr>
        </p15:guide>
        <p15:guide id="17" orient="horz" pos="3847" userDrawn="1">
          <p15:clr>
            <a:srgbClr val="F26B43"/>
          </p15:clr>
        </p15:guide>
        <p15:guide id="18" pos="5938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A picture containing person, indoor, young, yellow&#10;&#10;Description automatically generated">
            <a:extLst>
              <a:ext uri="{FF2B5EF4-FFF2-40B4-BE49-F238E27FC236}">
                <a16:creationId xmlns:a16="http://schemas.microsoft.com/office/drawing/2014/main" id="{298B13FE-D07D-4991-B6DB-1143806C95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75" b="9269"/>
          <a:stretch/>
        </p:blipFill>
        <p:spPr>
          <a:xfrm>
            <a:off x="991888" y="1110427"/>
            <a:ext cx="10208224" cy="5291111"/>
          </a:xfr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743200" y="4800600"/>
            <a:ext cx="8905877" cy="1829855"/>
          </a:xfrm>
        </p:spPr>
        <p:txBody>
          <a:bodyPr/>
          <a:lstStyle/>
          <a:p>
            <a:r>
              <a:rPr lang="de-CH" dirty="0"/>
              <a:t>Privatversicherungsrechtliche Fragestellungen am Beispiel «Verbot einer Grossveranstaltung»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743200" y="6134100"/>
            <a:ext cx="8905877" cy="496355"/>
          </a:xfrm>
        </p:spPr>
        <p:txBody>
          <a:bodyPr/>
          <a:lstStyle/>
          <a:p>
            <a:r>
              <a:rPr lang="de-CH" dirty="0"/>
              <a:t>Daniel Volery, Michael Zürcher, Monika Erb</a:t>
            </a:r>
          </a:p>
        </p:txBody>
      </p:sp>
    </p:spTree>
    <p:extLst>
      <p:ext uri="{BB962C8B-B14F-4D97-AF65-F5344CB8AC3E}">
        <p14:creationId xmlns:p14="http://schemas.microsoft.com/office/powerpoint/2010/main" val="3349479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4885A-687D-4202-97EE-A22942975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F43FA-2710-411B-9EAA-22C6D1EA8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22" y="1065260"/>
            <a:ext cx="8884531" cy="4727480"/>
          </a:xfrm>
        </p:spPr>
        <p:txBody>
          <a:bodyPr>
            <a:normAutofit/>
          </a:bodyPr>
          <a:lstStyle/>
          <a:p>
            <a:r>
              <a:rPr lang="de-CH" sz="2400" b="0" dirty="0">
                <a:solidFill>
                  <a:schemeClr val="tx1"/>
                </a:solidFill>
                <a:latin typeface="+mj-lt"/>
              </a:rPr>
              <a:t>Ausgangslage</a:t>
            </a:r>
          </a:p>
          <a:p>
            <a:r>
              <a:rPr lang="de-CH" sz="2400" b="0" dirty="0">
                <a:solidFill>
                  <a:schemeClr val="tx1"/>
                </a:solidFill>
                <a:latin typeface="+mj-lt"/>
              </a:rPr>
              <a:t>Spezifische Fragestellungen anhand von zwei Beispielen:</a:t>
            </a:r>
          </a:p>
          <a:p>
            <a:pPr marL="531813" indent="-166688">
              <a:buFontTx/>
              <a:buChar char="-"/>
            </a:pPr>
            <a:r>
              <a:rPr lang="de-CH" sz="2400" b="0" dirty="0">
                <a:solidFill>
                  <a:schemeClr val="tx1"/>
                </a:solidFill>
                <a:latin typeface="+mj-lt"/>
              </a:rPr>
              <a:t>Privatpersonen: Reiseversicherung</a:t>
            </a:r>
          </a:p>
          <a:p>
            <a:pPr marL="531813" indent="-166688">
              <a:buFontTx/>
              <a:buChar char="-"/>
            </a:pPr>
            <a:r>
              <a:rPr lang="de-CH" sz="2400" b="0" dirty="0">
                <a:solidFill>
                  <a:schemeClr val="tx1"/>
                </a:solidFill>
                <a:latin typeface="+mj-lt"/>
              </a:rPr>
              <a:t>Veranstalter: </a:t>
            </a:r>
            <a:r>
              <a:rPr lang="de-CH" sz="2400" b="0" dirty="0" err="1">
                <a:solidFill>
                  <a:schemeClr val="tx1"/>
                </a:solidFill>
                <a:latin typeface="+mj-lt"/>
              </a:rPr>
              <a:t>Epidemieversicherung</a:t>
            </a:r>
            <a:endParaRPr lang="de-CH" sz="2400" b="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de-CH" sz="2400" b="0" dirty="0">
                <a:solidFill>
                  <a:schemeClr val="tx1"/>
                </a:solidFill>
                <a:latin typeface="+mj-lt"/>
              </a:rPr>
              <a:t>3. Begriffe:</a:t>
            </a:r>
          </a:p>
          <a:p>
            <a:pPr marL="531813" indent="-166688">
              <a:buFontTx/>
              <a:buChar char="-"/>
            </a:pPr>
            <a:r>
              <a:rPr lang="de-CH" sz="2400" b="0" dirty="0">
                <a:solidFill>
                  <a:schemeClr val="tx1"/>
                </a:solidFill>
                <a:latin typeface="+mj-lt"/>
              </a:rPr>
              <a:t>Höhere Gewalt</a:t>
            </a:r>
          </a:p>
          <a:p>
            <a:pPr marL="531813" indent="-166688">
              <a:buFontTx/>
              <a:buChar char="-"/>
            </a:pPr>
            <a:r>
              <a:rPr lang="de-CH" sz="2400" b="0" dirty="0">
                <a:solidFill>
                  <a:schemeClr val="tx1"/>
                </a:solidFill>
                <a:latin typeface="+mj-lt"/>
              </a:rPr>
              <a:t>Pandemie</a:t>
            </a:r>
          </a:p>
          <a:p>
            <a:pPr marL="0" indent="0">
              <a:buNone/>
            </a:pPr>
            <a:r>
              <a:rPr lang="de-CH" sz="2400" b="0" dirty="0">
                <a:solidFill>
                  <a:schemeClr val="tx1"/>
                </a:solidFill>
                <a:latin typeface="+mj-lt"/>
              </a:rPr>
              <a:t>4. Abschliessende Bemerkungen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71BF5-7ECA-4849-9E1B-F8B08B0A3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AA07-CB9D-4EE1-88C3-8232646A90B0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7D7D2-9C22-4AB3-8504-98434326D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E0F41-16BE-423D-9C2F-6017B5AE0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340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EC95298-A4D0-4FDE-B60D-696546D58D04}"/>
              </a:ext>
            </a:extLst>
          </p:cNvPr>
          <p:cNvGrpSpPr/>
          <p:nvPr/>
        </p:nvGrpSpPr>
        <p:grpSpPr>
          <a:xfrm>
            <a:off x="2017159" y="498950"/>
            <a:ext cx="1548000" cy="1548000"/>
            <a:chOff x="2017159" y="498950"/>
            <a:chExt cx="1548000" cy="15480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BDCB6BC-37C6-48A2-B0C2-84FFC9F30C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7159" y="498950"/>
              <a:ext cx="1548000" cy="15480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26ACEF1-F1EC-4E50-9BBC-D5C670619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1132" y="762718"/>
              <a:ext cx="989894" cy="989894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E9A384D-DE08-4802-9381-BA5F5A2BBEDF}"/>
              </a:ext>
            </a:extLst>
          </p:cNvPr>
          <p:cNvGrpSpPr>
            <a:grpSpLocks noChangeAspect="1"/>
          </p:cNvGrpSpPr>
          <p:nvPr/>
        </p:nvGrpSpPr>
        <p:grpSpPr>
          <a:xfrm>
            <a:off x="3018241" y="4126844"/>
            <a:ext cx="1720395" cy="1720395"/>
            <a:chOff x="4085189" y="1880456"/>
            <a:chExt cx="2103944" cy="210394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371A7FD-4734-470C-BA8E-EACB7C558E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85189" y="1880456"/>
              <a:ext cx="2103944" cy="2103944"/>
            </a:xfrm>
            <a:prstGeom prst="ellipse">
              <a:avLst/>
            </a:prstGeom>
            <a:solidFill>
              <a:srgbClr val="FFFFFF">
                <a:alpha val="75000"/>
              </a:srgb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20" name="Grafik 11">
              <a:extLst>
                <a:ext uri="{FF2B5EF4-FFF2-40B4-BE49-F238E27FC236}">
                  <a16:creationId xmlns:a16="http://schemas.microsoft.com/office/drawing/2014/main" id="{1D7BAB9C-30E9-4FE4-932D-AA5E4B9E3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7330" y="2481361"/>
              <a:ext cx="999661" cy="902133"/>
            </a:xfrm>
            <a:prstGeom prst="rect">
              <a:avLst/>
            </a:prstGeom>
          </p:spPr>
        </p:pic>
        <p:pic>
          <p:nvPicPr>
            <p:cNvPr id="21" name="Grafik 127">
              <a:extLst>
                <a:ext uri="{FF2B5EF4-FFF2-40B4-BE49-F238E27FC236}">
                  <a16:creationId xmlns:a16="http://schemas.microsoft.com/office/drawing/2014/main" id="{374FF9C4-E8B2-43E7-BF98-5C25E23B0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2317396"/>
              <a:ext cx="771571" cy="143548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C09C6E7-E0D2-4B3B-A5E3-18D5326709F8}"/>
              </a:ext>
            </a:extLst>
          </p:cNvPr>
          <p:cNvGrpSpPr>
            <a:grpSpLocks noChangeAspect="1"/>
          </p:cNvGrpSpPr>
          <p:nvPr/>
        </p:nvGrpSpPr>
        <p:grpSpPr>
          <a:xfrm>
            <a:off x="6337740" y="4439188"/>
            <a:ext cx="1518046" cy="1518046"/>
            <a:chOff x="6072747" y="934808"/>
            <a:chExt cx="1800001" cy="180000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335F36F-E42D-48A7-AAF0-D2C6119A85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2747" y="934808"/>
              <a:ext cx="1800001" cy="1800001"/>
            </a:xfrm>
            <a:prstGeom prst="ellipse">
              <a:avLst/>
            </a:prstGeom>
            <a:solidFill>
              <a:srgbClr val="FFFFFF">
                <a:alpha val="75000"/>
              </a:srgb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23" name="Grafik 9">
              <a:extLst>
                <a:ext uri="{FF2B5EF4-FFF2-40B4-BE49-F238E27FC236}">
                  <a16:creationId xmlns:a16="http://schemas.microsoft.com/office/drawing/2014/main" id="{AB79B428-88A5-45B4-B3F9-82DA49E95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6493" y="1281902"/>
              <a:ext cx="731460" cy="737555"/>
            </a:xfrm>
            <a:prstGeom prst="rect">
              <a:avLst/>
            </a:prstGeom>
          </p:spPr>
        </p:pic>
        <p:pic>
          <p:nvPicPr>
            <p:cNvPr id="24" name="Grafik 11">
              <a:extLst>
                <a:ext uri="{FF2B5EF4-FFF2-40B4-BE49-F238E27FC236}">
                  <a16:creationId xmlns:a16="http://schemas.microsoft.com/office/drawing/2014/main" id="{B4B7F7F7-0B79-4675-BAF5-C008C52DA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23779">
              <a:off x="6145309" y="1879578"/>
              <a:ext cx="975279" cy="371825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A5739C5-007E-4749-8E33-18405C8B95BE}"/>
              </a:ext>
            </a:extLst>
          </p:cNvPr>
          <p:cNvGrpSpPr>
            <a:grpSpLocks noChangeAspect="1"/>
          </p:cNvGrpSpPr>
          <p:nvPr/>
        </p:nvGrpSpPr>
        <p:grpSpPr>
          <a:xfrm>
            <a:off x="8525425" y="2911425"/>
            <a:ext cx="1429537" cy="1429537"/>
            <a:chOff x="5805099" y="499175"/>
            <a:chExt cx="1429537" cy="1429537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6599F27-AF74-4738-A6C4-E9E2484FB7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05099" y="499175"/>
              <a:ext cx="1429537" cy="1429537"/>
            </a:xfrm>
            <a:prstGeom prst="ellipse">
              <a:avLst/>
            </a:prstGeom>
            <a:solidFill>
              <a:srgbClr val="FFFFFF">
                <a:alpha val="75000"/>
              </a:srgb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37" name="Grafik 8">
              <a:extLst>
                <a:ext uri="{FF2B5EF4-FFF2-40B4-BE49-F238E27FC236}">
                  <a16:creationId xmlns:a16="http://schemas.microsoft.com/office/drawing/2014/main" id="{03227884-4640-4A0E-ACA6-778FB5BFD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7185" y="779559"/>
              <a:ext cx="725364" cy="743650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A22D366-A5E4-4EDE-813C-EBA46C34A5F6}"/>
              </a:ext>
            </a:extLst>
          </p:cNvPr>
          <p:cNvSpPr txBox="1"/>
          <p:nvPr/>
        </p:nvSpPr>
        <p:spPr>
          <a:xfrm>
            <a:off x="8403728" y="4484130"/>
            <a:ext cx="1682128" cy="44839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de-CH" sz="28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Vermieter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A7F4C4C-33D6-4BD2-A4B9-30F799ADDBBD}"/>
              </a:ext>
            </a:extLst>
          </p:cNvPr>
          <p:cNvGrpSpPr>
            <a:grpSpLocks noChangeAspect="1"/>
          </p:cNvGrpSpPr>
          <p:nvPr/>
        </p:nvGrpSpPr>
        <p:grpSpPr>
          <a:xfrm>
            <a:off x="4253353" y="1710660"/>
            <a:ext cx="2160000" cy="2160000"/>
            <a:chOff x="3871786" y="1331417"/>
            <a:chExt cx="2004849" cy="2004849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64E4993-5CFC-4558-8618-A2126D7E44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1786" y="1331417"/>
              <a:ext cx="2004849" cy="2004849"/>
            </a:xfrm>
            <a:prstGeom prst="ellipse">
              <a:avLst/>
            </a:prstGeom>
            <a:solidFill>
              <a:srgbClr val="FFFFFF">
                <a:alpha val="75000"/>
              </a:srgb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0BE69CD-671E-4EF0-979F-D0EEF8578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36496" y="1695419"/>
              <a:ext cx="1286015" cy="1270333"/>
            </a:xfrm>
            <a:prstGeom prst="rect">
              <a:avLst/>
            </a:prstGeom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CAFF32BB-656A-4929-BE64-C223096AE4B9}"/>
              </a:ext>
            </a:extLst>
          </p:cNvPr>
          <p:cNvSpPr txBox="1"/>
          <p:nvPr/>
        </p:nvSpPr>
        <p:spPr>
          <a:xfrm>
            <a:off x="3137414" y="5859431"/>
            <a:ext cx="1518047" cy="44839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de-CH" sz="28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Hotel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4F7DACD-A5FA-4580-91E2-B98685B20011}"/>
              </a:ext>
            </a:extLst>
          </p:cNvPr>
          <p:cNvSpPr txBox="1"/>
          <p:nvPr/>
        </p:nvSpPr>
        <p:spPr>
          <a:xfrm>
            <a:off x="1097325" y="4183075"/>
            <a:ext cx="1720395" cy="44839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de-CH" sz="28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Besucher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0ED8267-49FA-4F23-9B8B-056B9E5F1C43}"/>
              </a:ext>
            </a:extLst>
          </p:cNvPr>
          <p:cNvSpPr txBox="1"/>
          <p:nvPr/>
        </p:nvSpPr>
        <p:spPr>
          <a:xfrm>
            <a:off x="7915699" y="5711191"/>
            <a:ext cx="2140580" cy="44839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de-CH" sz="28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Lieferanten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056C87A-FB6C-4451-A403-8E8940AE2CFB}"/>
              </a:ext>
            </a:extLst>
          </p:cNvPr>
          <p:cNvGrpSpPr>
            <a:grpSpLocks noChangeAspect="1"/>
          </p:cNvGrpSpPr>
          <p:nvPr/>
        </p:nvGrpSpPr>
        <p:grpSpPr>
          <a:xfrm>
            <a:off x="6083296" y="150979"/>
            <a:ext cx="1260000" cy="1260000"/>
            <a:chOff x="6921896" y="513820"/>
            <a:chExt cx="1548000" cy="154800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2A7E071-3DE2-4D50-96B0-F7A76A4038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21896" y="513820"/>
              <a:ext cx="1548000" cy="15480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30AAA9-61B5-41E4-84F3-3A7318E01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235141" y="802739"/>
              <a:ext cx="945835" cy="945835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EB328A3-A2C2-47CA-A4A3-6DDA378056E0}"/>
              </a:ext>
            </a:extLst>
          </p:cNvPr>
          <p:cNvGrpSpPr/>
          <p:nvPr/>
        </p:nvGrpSpPr>
        <p:grpSpPr>
          <a:xfrm>
            <a:off x="8931490" y="825659"/>
            <a:ext cx="1429537" cy="1429537"/>
            <a:chOff x="8931490" y="825659"/>
            <a:chExt cx="1429537" cy="1429537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6C6E167-A76A-4A86-90FF-F09D2BFD24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31490" y="825659"/>
              <a:ext cx="1429537" cy="1429537"/>
            </a:xfrm>
            <a:prstGeom prst="ellipse">
              <a:avLst/>
            </a:prstGeom>
            <a:solidFill>
              <a:srgbClr val="FFFFFF">
                <a:alpha val="75000"/>
              </a:srgb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56" name="Grafik 63">
              <a:extLst>
                <a:ext uri="{FF2B5EF4-FFF2-40B4-BE49-F238E27FC236}">
                  <a16:creationId xmlns:a16="http://schemas.microsoft.com/office/drawing/2014/main" id="{13447238-850C-49C2-875A-A5B6C720C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3357" y="1355436"/>
              <a:ext cx="1160629" cy="369982"/>
            </a:xfrm>
            <a:prstGeom prst="rect">
              <a:avLst/>
            </a:prstGeom>
          </p:spPr>
        </p:pic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72C578D-91A0-4EFF-9F17-C7B196DAF12B}"/>
              </a:ext>
            </a:extLst>
          </p:cNvPr>
          <p:cNvSpPr txBox="1"/>
          <p:nvPr/>
        </p:nvSpPr>
        <p:spPr>
          <a:xfrm>
            <a:off x="8822607" y="2331563"/>
            <a:ext cx="1682128" cy="44839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de-CH" sz="28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Aussteller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DA6A463-D25B-4A38-8944-70A1ABB97EBE}"/>
              </a:ext>
            </a:extLst>
          </p:cNvPr>
          <p:cNvCxnSpPr>
            <a:cxnSpLocks/>
            <a:endCxn id="42" idx="0"/>
          </p:cNvCxnSpPr>
          <p:nvPr/>
        </p:nvCxnSpPr>
        <p:spPr>
          <a:xfrm flipH="1">
            <a:off x="2096751" y="1894730"/>
            <a:ext cx="224680" cy="596554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C184A3E-CF0B-4D66-85C3-8201C9B6BCCA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617694" y="3870660"/>
            <a:ext cx="652493" cy="50813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3D9F49F-5297-4B53-AC75-2AC7093AC3BA}"/>
              </a:ext>
            </a:extLst>
          </p:cNvPr>
          <p:cNvCxnSpPr>
            <a:cxnSpLocks/>
            <a:endCxn id="36" idx="2"/>
          </p:cNvCxnSpPr>
          <p:nvPr/>
        </p:nvCxnSpPr>
        <p:spPr>
          <a:xfrm flipV="1">
            <a:off x="2874409" y="2790660"/>
            <a:ext cx="1378944" cy="48509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1A82C86-FC98-490E-87B8-07A6043ACBAE}"/>
              </a:ext>
            </a:extLst>
          </p:cNvPr>
          <p:cNvCxnSpPr>
            <a:cxnSpLocks/>
            <a:stCxn id="36" idx="5"/>
            <a:endCxn id="13" idx="1"/>
          </p:cNvCxnSpPr>
          <p:nvPr/>
        </p:nvCxnSpPr>
        <p:spPr>
          <a:xfrm>
            <a:off x="6097028" y="3554335"/>
            <a:ext cx="463025" cy="1107166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77BCD8B-0599-4BF0-B1A9-AFD246F574CF}"/>
              </a:ext>
            </a:extLst>
          </p:cNvPr>
          <p:cNvCxnSpPr>
            <a:cxnSpLocks/>
            <a:stCxn id="36" idx="6"/>
            <a:endCxn id="15" idx="2"/>
          </p:cNvCxnSpPr>
          <p:nvPr/>
        </p:nvCxnSpPr>
        <p:spPr>
          <a:xfrm>
            <a:off x="6413353" y="2790660"/>
            <a:ext cx="2112072" cy="835534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BB9D632-C95E-4352-B140-7B85D6F5AE05}"/>
              </a:ext>
            </a:extLst>
          </p:cNvPr>
          <p:cNvCxnSpPr>
            <a:cxnSpLocks/>
            <a:stCxn id="36" idx="7"/>
            <a:endCxn id="54" idx="2"/>
          </p:cNvCxnSpPr>
          <p:nvPr/>
        </p:nvCxnSpPr>
        <p:spPr>
          <a:xfrm flipV="1">
            <a:off x="6097028" y="1540428"/>
            <a:ext cx="2834462" cy="486557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F2996463-64FD-4DE9-ABB0-9B8F6F5CE1FF}"/>
              </a:ext>
            </a:extLst>
          </p:cNvPr>
          <p:cNvSpPr txBox="1">
            <a:spLocks/>
          </p:cNvSpPr>
          <p:nvPr/>
        </p:nvSpPr>
        <p:spPr>
          <a:xfrm>
            <a:off x="-10559" y="6578778"/>
            <a:ext cx="2136022" cy="291388"/>
          </a:xfrm>
          <a:prstGeom prst="rect">
            <a:avLst/>
          </a:prstGeom>
          <a:noFill/>
        </p:spPr>
        <p:txBody>
          <a:bodyPr vert="horz" wrap="none" lIns="0" tIns="0" rIns="0" bIns="0" rtlCol="0" anchor="ctr"/>
          <a:lstStyle>
            <a:defPPr>
              <a:defRPr lang="en-US"/>
            </a:defPPr>
            <a:lvl1pPr marL="0" algn="r" defTabSz="414726" rtl="0" eaLnBrk="1" latinLnBrk="0" hangingPunct="1">
              <a:lnSpc>
                <a:spcPts val="1500"/>
              </a:lnSpc>
              <a:defRPr sz="13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14726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9452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4178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8904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3631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88357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03083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7809" algn="l" defTabSz="414726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800" dirty="0">
                <a:solidFill>
                  <a:schemeClr val="bg1"/>
                </a:solidFill>
              </a:rPr>
              <a:t>Quelle Hintergrund: </a:t>
            </a:r>
            <a:r>
              <a:rPr lang="de-CH" sz="800" dirty="0" err="1">
                <a:solidFill>
                  <a:schemeClr val="bg1"/>
                </a:solidFill>
              </a:rPr>
              <a:t>unmashable</a:t>
            </a:r>
            <a:endParaRPr lang="de-CH" sz="800" dirty="0">
              <a:solidFill>
                <a:schemeClr val="bg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9342651-46C2-49FA-A463-B4EDEC2363B2}"/>
              </a:ext>
            </a:extLst>
          </p:cNvPr>
          <p:cNvGrpSpPr/>
          <p:nvPr/>
        </p:nvGrpSpPr>
        <p:grpSpPr>
          <a:xfrm>
            <a:off x="1321961" y="2491284"/>
            <a:ext cx="1549580" cy="1575761"/>
            <a:chOff x="979418" y="1491343"/>
            <a:chExt cx="3117003" cy="3117003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B3166F9-7917-416C-974E-3EED9A96F4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9418" y="1491343"/>
              <a:ext cx="3117003" cy="311700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4E7A135C-B5EC-4340-BF84-1CDC74494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380379" y="2422334"/>
              <a:ext cx="1222788" cy="130615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46" name="Grafik 108">
              <a:extLst>
                <a:ext uri="{FF2B5EF4-FFF2-40B4-BE49-F238E27FC236}">
                  <a16:creationId xmlns:a16="http://schemas.microsoft.com/office/drawing/2014/main" id="{FFB0ADFB-C487-45B0-8A05-90839EA73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955" y="2122756"/>
              <a:ext cx="1104445" cy="1213894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599488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BC571-8F74-4A40-A8EF-99A15B571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3097-E5D3-4C2B-A766-FFC468351AE2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28585-F9C9-408F-A882-0D329641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727DC-E7C5-4B1F-A97B-AEFEBD8A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pPr/>
              <a:t>4</a:t>
            </a:fld>
            <a:endParaRPr lang="de-CH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A29456A-16AB-4135-ACC8-A97B93516CED}"/>
              </a:ext>
            </a:extLst>
          </p:cNvPr>
          <p:cNvGrpSpPr>
            <a:grpSpLocks noChangeAspect="1"/>
          </p:cNvGrpSpPr>
          <p:nvPr/>
        </p:nvGrpSpPr>
        <p:grpSpPr>
          <a:xfrm>
            <a:off x="9316681" y="1092268"/>
            <a:ext cx="1260000" cy="1260000"/>
            <a:chOff x="1921933" y="1659467"/>
            <a:chExt cx="1800000" cy="180000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7ABB8FF-9218-4A06-ADA7-9E3368F419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1933" y="1659467"/>
              <a:ext cx="1800000" cy="18000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37A7A9C-3627-436E-BDF5-B4558B92B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2134" y="1908700"/>
              <a:ext cx="1151039" cy="1151039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1DA147D-660F-4B60-9104-8A0F4B74E080}"/>
              </a:ext>
            </a:extLst>
          </p:cNvPr>
          <p:cNvGrpSpPr/>
          <p:nvPr/>
        </p:nvGrpSpPr>
        <p:grpSpPr>
          <a:xfrm>
            <a:off x="7697028" y="4350750"/>
            <a:ext cx="1260000" cy="1260000"/>
            <a:chOff x="6317895" y="3755922"/>
            <a:chExt cx="1650169" cy="165016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ADD2E3E-10CA-4F28-B9F3-7C80BCBB8B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17895" y="3755922"/>
              <a:ext cx="1650169" cy="1650169"/>
            </a:xfrm>
            <a:prstGeom prst="ellipse">
              <a:avLst/>
            </a:prstGeom>
            <a:solidFill>
              <a:schemeClr val="bg1">
                <a:alpha val="98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5" name="Grafik 11">
              <a:extLst>
                <a:ext uri="{FF2B5EF4-FFF2-40B4-BE49-F238E27FC236}">
                  <a16:creationId xmlns:a16="http://schemas.microsoft.com/office/drawing/2014/main" id="{F24F16B7-36CA-46FC-B2F8-11C816591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0951" y="4227225"/>
              <a:ext cx="784056" cy="707563"/>
            </a:xfrm>
            <a:prstGeom prst="rect">
              <a:avLst/>
            </a:prstGeom>
            <a:solidFill>
              <a:schemeClr val="bg1">
                <a:alpha val="98000"/>
              </a:schemeClr>
            </a:solidFill>
          </p:spPr>
        </p:pic>
        <p:pic>
          <p:nvPicPr>
            <p:cNvPr id="16" name="Grafik 127">
              <a:extLst>
                <a:ext uri="{FF2B5EF4-FFF2-40B4-BE49-F238E27FC236}">
                  <a16:creationId xmlns:a16="http://schemas.microsoft.com/office/drawing/2014/main" id="{9331F716-B60B-4681-AA6B-634DED33C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7664" y="4098624"/>
              <a:ext cx="605160" cy="112588"/>
            </a:xfrm>
            <a:prstGeom prst="rect">
              <a:avLst/>
            </a:prstGeom>
            <a:solidFill>
              <a:schemeClr val="bg1">
                <a:alpha val="98000"/>
              </a:schemeClr>
            </a:solidFill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0EAAE24-9A4D-4D9B-BFCB-FB1DE4C2387B}"/>
              </a:ext>
            </a:extLst>
          </p:cNvPr>
          <p:cNvGrpSpPr/>
          <p:nvPr/>
        </p:nvGrpSpPr>
        <p:grpSpPr>
          <a:xfrm>
            <a:off x="7299647" y="2171239"/>
            <a:ext cx="1800000" cy="1800000"/>
            <a:chOff x="979418" y="1491343"/>
            <a:chExt cx="3117003" cy="311700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2F677A1-E785-44E8-A506-AEC34F191F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9418" y="1491343"/>
              <a:ext cx="3117003" cy="311700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75B6726-4580-4853-A84B-A338C1999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80379" y="2422334"/>
              <a:ext cx="1222788" cy="130615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9" name="Grafik 108">
              <a:extLst>
                <a:ext uri="{FF2B5EF4-FFF2-40B4-BE49-F238E27FC236}">
                  <a16:creationId xmlns:a16="http://schemas.microsoft.com/office/drawing/2014/main" id="{3B353375-0808-49D3-97ED-A905AF1C6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955" y="2122756"/>
              <a:ext cx="1104445" cy="1213894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7C6197D-5FF8-4A1B-AAB2-2D3837BD55D3}"/>
              </a:ext>
            </a:extLst>
          </p:cNvPr>
          <p:cNvSpPr txBox="1"/>
          <p:nvPr/>
        </p:nvSpPr>
        <p:spPr>
          <a:xfrm>
            <a:off x="536931" y="1593403"/>
            <a:ext cx="6861266" cy="38554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Versicherungsnehmer, versicherte Person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Versicherte Gefahr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Versicherte Risiken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…und nicht versicherte Risiken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Vorhersehbarkeit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Schadensminderungspflicht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Pauschalreisegesetz?</a:t>
            </a:r>
            <a:endParaRPr lang="de-CH" sz="28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3CC518C-254F-4476-BD7D-ADA81B13A1A1}"/>
              </a:ext>
            </a:extLst>
          </p:cNvPr>
          <p:cNvGrpSpPr>
            <a:grpSpLocks noChangeAspect="1"/>
          </p:cNvGrpSpPr>
          <p:nvPr/>
        </p:nvGrpSpPr>
        <p:grpSpPr>
          <a:xfrm>
            <a:off x="10138099" y="3224738"/>
            <a:ext cx="1260000" cy="1260000"/>
            <a:chOff x="3871786" y="1331417"/>
            <a:chExt cx="2004849" cy="2004849"/>
          </a:xfrm>
          <a:solidFill>
            <a:schemeClr val="bg1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B138C1A-5BE7-4C25-8F3B-D7E90E5BE7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1786" y="1331417"/>
              <a:ext cx="2004849" cy="2004849"/>
            </a:xfrm>
            <a:prstGeom prst="ellipse">
              <a:avLst/>
            </a:prstGeom>
            <a:grp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9AD3B66-7A5B-4A62-85EE-F6FA99A46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6496" y="1695419"/>
              <a:ext cx="1286015" cy="1270333"/>
            </a:xfrm>
            <a:prstGeom prst="rect">
              <a:avLst/>
            </a:prstGeom>
            <a:grpFill/>
          </p:spPr>
        </p:pic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B31ED56A-641E-4B21-B5B0-2B415E646038}"/>
              </a:ext>
            </a:extLst>
          </p:cNvPr>
          <p:cNvSpPr txBox="1">
            <a:spLocks/>
          </p:cNvSpPr>
          <p:nvPr/>
        </p:nvSpPr>
        <p:spPr>
          <a:xfrm>
            <a:off x="542924" y="410368"/>
            <a:ext cx="8884531" cy="8629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007943" rtl="0" eaLnBrk="1" latinLnBrk="0" hangingPunct="1">
              <a:lnSpc>
                <a:spcPts val="7600"/>
              </a:lnSpc>
              <a:spcBef>
                <a:spcPct val="0"/>
              </a:spcBef>
              <a:buNone/>
              <a:defRPr sz="63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200" dirty="0"/>
              <a:t>Reiseversicherung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79038A1-C001-4569-B4DE-B9FFBF54E0FE}"/>
              </a:ext>
            </a:extLst>
          </p:cNvPr>
          <p:cNvCxnSpPr>
            <a:cxnSpLocks/>
            <a:endCxn id="11" idx="3"/>
          </p:cNvCxnSpPr>
          <p:nvPr/>
        </p:nvCxnSpPr>
        <p:spPr>
          <a:xfrm flipV="1">
            <a:off x="8957028" y="2167745"/>
            <a:ext cx="544176" cy="368121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3596616-1F60-4B33-9100-F66603450F5D}"/>
              </a:ext>
            </a:extLst>
          </p:cNvPr>
          <p:cNvCxnSpPr>
            <a:cxnSpLocks/>
            <a:endCxn id="20" idx="2"/>
          </p:cNvCxnSpPr>
          <p:nvPr/>
        </p:nvCxnSpPr>
        <p:spPr>
          <a:xfrm>
            <a:off x="9099647" y="3042923"/>
            <a:ext cx="1038452" cy="811815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A81F2F2-3467-4306-914E-67CA63420861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8290407" y="3964690"/>
            <a:ext cx="36621" cy="38606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34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BC571-8F74-4A40-A8EF-99A15B571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3097-E5D3-4C2B-A766-FFC468351AE2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28585-F9C9-408F-A882-0D329641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727DC-E7C5-4B1F-A97B-AEFEBD8A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31ED56A-641E-4B21-B5B0-2B415E646038}"/>
              </a:ext>
            </a:extLst>
          </p:cNvPr>
          <p:cNvSpPr txBox="1">
            <a:spLocks/>
          </p:cNvSpPr>
          <p:nvPr/>
        </p:nvSpPr>
        <p:spPr>
          <a:xfrm>
            <a:off x="542924" y="410368"/>
            <a:ext cx="8884531" cy="8629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007943" rtl="0" eaLnBrk="1" latinLnBrk="0" hangingPunct="1">
              <a:lnSpc>
                <a:spcPts val="7600"/>
              </a:lnSpc>
              <a:spcBef>
                <a:spcPct val="0"/>
              </a:spcBef>
              <a:buNone/>
              <a:defRPr sz="63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200" dirty="0"/>
              <a:t>Epidemie-Versicherung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C7A84A-9689-4508-86F3-88C695A5CE74}"/>
              </a:ext>
            </a:extLst>
          </p:cNvPr>
          <p:cNvSpPr txBox="1"/>
          <p:nvPr/>
        </p:nvSpPr>
        <p:spPr>
          <a:xfrm>
            <a:off x="542922" y="1419694"/>
            <a:ext cx="6962713" cy="3368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Versicherte Gefahr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Versicherte Risiken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Beispiele von nicht versicherten Risiken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Versicherungsleistung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Örtliche Deckung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Zeichnungsstopp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de-CH" sz="2800" dirty="0" err="1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3208E1-7A88-46A8-901D-9A7DE82B07C0}"/>
              </a:ext>
            </a:extLst>
          </p:cNvPr>
          <p:cNvGrpSpPr>
            <a:grpSpLocks noChangeAspect="1"/>
          </p:cNvGrpSpPr>
          <p:nvPr/>
        </p:nvGrpSpPr>
        <p:grpSpPr>
          <a:xfrm>
            <a:off x="9914798" y="2953380"/>
            <a:ext cx="1440000" cy="1440000"/>
            <a:chOff x="6072747" y="934808"/>
            <a:chExt cx="1800001" cy="1800001"/>
          </a:xfrm>
          <a:solidFill>
            <a:schemeClr val="bg1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3C2DCD-E4BF-47FA-B7A6-C5AE27A074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2747" y="934808"/>
              <a:ext cx="1800001" cy="1800001"/>
            </a:xfrm>
            <a:prstGeom prst="ellipse">
              <a:avLst/>
            </a:prstGeom>
            <a:grp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26" name="Grafik 9">
              <a:extLst>
                <a:ext uri="{FF2B5EF4-FFF2-40B4-BE49-F238E27FC236}">
                  <a16:creationId xmlns:a16="http://schemas.microsoft.com/office/drawing/2014/main" id="{D142ABF1-942D-4797-88DE-2AF36A7A0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6493" y="1281902"/>
              <a:ext cx="731460" cy="737555"/>
            </a:xfrm>
            <a:prstGeom prst="rect">
              <a:avLst/>
            </a:prstGeom>
            <a:grpFill/>
          </p:spPr>
        </p:pic>
        <p:pic>
          <p:nvPicPr>
            <p:cNvPr id="27" name="Grafik 11">
              <a:extLst>
                <a:ext uri="{FF2B5EF4-FFF2-40B4-BE49-F238E27FC236}">
                  <a16:creationId xmlns:a16="http://schemas.microsoft.com/office/drawing/2014/main" id="{4F015CD9-AB22-468B-8A53-BEC4AC2FF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623779">
              <a:off x="6145309" y="1879578"/>
              <a:ext cx="975279" cy="371825"/>
            </a:xfrm>
            <a:prstGeom prst="rect">
              <a:avLst/>
            </a:prstGeom>
            <a:grpFill/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64A688D-E8E0-4AC1-9088-707331715790}"/>
              </a:ext>
            </a:extLst>
          </p:cNvPr>
          <p:cNvGrpSpPr>
            <a:grpSpLocks noChangeAspect="1"/>
          </p:cNvGrpSpPr>
          <p:nvPr/>
        </p:nvGrpSpPr>
        <p:grpSpPr>
          <a:xfrm>
            <a:off x="8175444" y="1305753"/>
            <a:ext cx="1650169" cy="1650169"/>
            <a:chOff x="3871786" y="1331417"/>
            <a:chExt cx="2004849" cy="2004849"/>
          </a:xfrm>
          <a:solidFill>
            <a:schemeClr val="bg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AF9D3B-62C9-4DFD-BA14-92FD77273D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71786" y="1331417"/>
              <a:ext cx="2004849" cy="2004849"/>
            </a:xfrm>
            <a:prstGeom prst="ellipse">
              <a:avLst/>
            </a:prstGeom>
            <a:grp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92C10E8-892A-408A-B236-D9C9E2FBC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6496" y="1695419"/>
              <a:ext cx="1286015" cy="1270333"/>
            </a:xfrm>
            <a:prstGeom prst="rect">
              <a:avLst/>
            </a:prstGeom>
            <a:grpFill/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21F2EC2-89F4-4AD4-9D87-51B35717F0D4}"/>
              </a:ext>
            </a:extLst>
          </p:cNvPr>
          <p:cNvGrpSpPr/>
          <p:nvPr/>
        </p:nvGrpSpPr>
        <p:grpSpPr>
          <a:xfrm>
            <a:off x="7455444" y="3673381"/>
            <a:ext cx="1440000" cy="1440000"/>
            <a:chOff x="4249467" y="4250584"/>
            <a:chExt cx="1650169" cy="1650169"/>
          </a:xfrm>
          <a:solidFill>
            <a:schemeClr val="bg1"/>
          </a:solidFill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0B90FAB-096A-4937-93C8-A03D20876E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49467" y="4250584"/>
              <a:ext cx="1650169" cy="1650169"/>
            </a:xfrm>
            <a:prstGeom prst="ellipse">
              <a:avLst/>
            </a:prstGeom>
            <a:grp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91869CF-96A7-4D69-9775-1A36DF0B1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27049" y="4688538"/>
              <a:ext cx="695004" cy="774259"/>
            </a:xfrm>
            <a:prstGeom prst="rect">
              <a:avLst/>
            </a:prstGeom>
            <a:grpFill/>
          </p:spPr>
        </p:pic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C1A4AC7-6629-4B51-9095-740125EEA27A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8175444" y="2896234"/>
            <a:ext cx="508254" cy="777147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4A4571F-2AC7-4C2D-8AA6-BFB5B4F2E078}"/>
              </a:ext>
            </a:extLst>
          </p:cNvPr>
          <p:cNvCxnSpPr>
            <a:cxnSpLocks/>
            <a:stCxn id="29" idx="5"/>
            <a:endCxn id="25" idx="0"/>
          </p:cNvCxnSpPr>
          <p:nvPr/>
        </p:nvCxnSpPr>
        <p:spPr>
          <a:xfrm>
            <a:off x="9583951" y="2714260"/>
            <a:ext cx="1050847" cy="23912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02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BC571-8F74-4A40-A8EF-99A15B571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0DF7-2039-46CE-B04F-F2C27B65C7D4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28585-F9C9-408F-A882-0D329641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727DC-E7C5-4B1F-A97B-AEFEBD8A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6EFC59-7440-44E7-804D-968EC8694AC0}"/>
              </a:ext>
            </a:extLst>
          </p:cNvPr>
          <p:cNvSpPr txBox="1"/>
          <p:nvPr/>
        </p:nvSpPr>
        <p:spPr>
          <a:xfrm>
            <a:off x="542923" y="1517013"/>
            <a:ext cx="8884532" cy="3455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Höhere Gewalt im CH-Recht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Höhere Gewalt im Privatversicherungsrecht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Beispiele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Pandemie in </a:t>
            </a:r>
            <a:r>
              <a:rPr lang="de-CH" sz="2800" dirty="0" err="1">
                <a:solidFill>
                  <a:schemeClr val="bg1"/>
                </a:solidFill>
              </a:rPr>
              <a:t>AVB's</a:t>
            </a:r>
            <a:endParaRPr lang="de-CH" sz="280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Pandemie: Definitionshoheit</a:t>
            </a: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Beweislast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de-CH" sz="16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de-CH" sz="1600" dirty="0" err="1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6ACFDD-B311-41FB-83B9-CFBE9ACDDB9F}"/>
              </a:ext>
            </a:extLst>
          </p:cNvPr>
          <p:cNvGrpSpPr/>
          <p:nvPr/>
        </p:nvGrpSpPr>
        <p:grpSpPr>
          <a:xfrm>
            <a:off x="7382894" y="3982775"/>
            <a:ext cx="1650169" cy="1650169"/>
            <a:chOff x="931304" y="2389293"/>
            <a:chExt cx="1650169" cy="165016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5128517-A067-47D2-9426-775AEAB1EA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304" y="2389293"/>
              <a:ext cx="1650169" cy="16501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0" name="Grafik 35">
              <a:extLst>
                <a:ext uri="{FF2B5EF4-FFF2-40B4-BE49-F238E27FC236}">
                  <a16:creationId xmlns:a16="http://schemas.microsoft.com/office/drawing/2014/main" id="{B8D3028D-B632-4E7E-B688-435C47039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8731" y="2741904"/>
              <a:ext cx="1015313" cy="94494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E52D657-17C0-4446-BFD3-3DE7557AF407}"/>
              </a:ext>
            </a:extLst>
          </p:cNvPr>
          <p:cNvGrpSpPr/>
          <p:nvPr/>
        </p:nvGrpSpPr>
        <p:grpSpPr>
          <a:xfrm>
            <a:off x="8917858" y="3136159"/>
            <a:ext cx="1450591" cy="1385062"/>
            <a:chOff x="698546" y="3746875"/>
            <a:chExt cx="1440000" cy="14400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79F052E-0531-4240-81F3-6650C79E24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8546" y="3746875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5" name="Grafik 43">
              <a:extLst>
                <a:ext uri="{FF2B5EF4-FFF2-40B4-BE49-F238E27FC236}">
                  <a16:creationId xmlns:a16="http://schemas.microsoft.com/office/drawing/2014/main" id="{AE91868B-9EFC-4121-B2D1-1FE231B53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1751">
              <a:off x="1061356" y="3974196"/>
              <a:ext cx="720386" cy="985356"/>
            </a:xfrm>
            <a:prstGeom prst="rect">
              <a:avLst/>
            </a:prstGeom>
          </p:spPr>
        </p:pic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A9786261-1A10-40F5-94F3-D7A373E7F4DB}"/>
              </a:ext>
            </a:extLst>
          </p:cNvPr>
          <p:cNvSpPr txBox="1">
            <a:spLocks/>
          </p:cNvSpPr>
          <p:nvPr/>
        </p:nvSpPr>
        <p:spPr>
          <a:xfrm>
            <a:off x="542924" y="410368"/>
            <a:ext cx="8884531" cy="8629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007943" rtl="0" eaLnBrk="1" latinLnBrk="0" hangingPunct="1">
              <a:lnSpc>
                <a:spcPts val="7600"/>
              </a:lnSpc>
              <a:spcBef>
                <a:spcPct val="0"/>
              </a:spcBef>
              <a:buNone/>
              <a:defRPr sz="63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200" dirty="0"/>
              <a:t>Begriffe: höhere Gewalt; Pandemie </a:t>
            </a:r>
          </a:p>
        </p:txBody>
      </p:sp>
    </p:spTree>
    <p:extLst>
      <p:ext uri="{BB962C8B-B14F-4D97-AF65-F5344CB8AC3E}">
        <p14:creationId xmlns:p14="http://schemas.microsoft.com/office/powerpoint/2010/main" val="323700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BC571-8F74-4A40-A8EF-99A15B571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0DF7-2039-46CE-B04F-F2C27B65C7D4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28585-F9C9-408F-A882-0D329641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727DC-E7C5-4B1F-A97B-AEFEBD8A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6EFC59-7440-44E7-804D-968EC8694AC0}"/>
              </a:ext>
            </a:extLst>
          </p:cNvPr>
          <p:cNvSpPr txBox="1"/>
          <p:nvPr/>
        </p:nvSpPr>
        <p:spPr>
          <a:xfrm>
            <a:off x="542923" y="1517013"/>
            <a:ext cx="8884532" cy="34551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Direkte Verwendung:</a:t>
            </a:r>
          </a:p>
          <a:p>
            <a:pPr>
              <a:lnSpc>
                <a:spcPct val="113000"/>
              </a:lnSpc>
            </a:pPr>
            <a:endParaRPr lang="de-CH" sz="2800" dirty="0">
              <a:solidFill>
                <a:schemeClr val="bg1"/>
              </a:solidFill>
            </a:endParaRPr>
          </a:p>
          <a:p>
            <a:pPr>
              <a:lnSpc>
                <a:spcPct val="113000"/>
              </a:lnSpc>
            </a:pPr>
            <a:endParaRPr lang="de-CH" sz="2800" dirty="0">
              <a:solidFill>
                <a:schemeClr val="bg1"/>
              </a:solidFill>
            </a:endParaRPr>
          </a:p>
          <a:p>
            <a:pPr>
              <a:lnSpc>
                <a:spcPct val="113000"/>
              </a:lnSpc>
            </a:pPr>
            <a:endParaRPr lang="de-CH" sz="2800" dirty="0">
              <a:solidFill>
                <a:schemeClr val="bg1"/>
              </a:solidFill>
            </a:endParaRPr>
          </a:p>
          <a:p>
            <a:pPr>
              <a:lnSpc>
                <a:spcPct val="113000"/>
              </a:lnSpc>
            </a:pPr>
            <a:endParaRPr lang="de-CH" sz="280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800" dirty="0">
                <a:solidFill>
                  <a:schemeClr val="bg1"/>
                </a:solidFill>
              </a:rPr>
              <a:t>Umschreibung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de-CH" sz="16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de-CH" sz="1600" dirty="0" err="1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786261-1A10-40F5-94F3-D7A373E7F4DB}"/>
              </a:ext>
            </a:extLst>
          </p:cNvPr>
          <p:cNvSpPr txBox="1">
            <a:spLocks/>
          </p:cNvSpPr>
          <p:nvPr/>
        </p:nvSpPr>
        <p:spPr>
          <a:xfrm>
            <a:off x="542924" y="410368"/>
            <a:ext cx="8884531" cy="8629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007943" rtl="0" eaLnBrk="1" latinLnBrk="0" hangingPunct="1">
              <a:lnSpc>
                <a:spcPts val="7600"/>
              </a:lnSpc>
              <a:spcBef>
                <a:spcPct val="0"/>
              </a:spcBef>
              <a:buNone/>
              <a:defRPr sz="63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200" dirty="0"/>
              <a:t>höhere Gewalt in </a:t>
            </a:r>
            <a:r>
              <a:rPr lang="de-CH" sz="3200" dirty="0" err="1"/>
              <a:t>AVB's</a:t>
            </a:r>
            <a:r>
              <a:rPr lang="de-CH" sz="3200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4CE20F-6A32-4139-9DDD-5FB526B95E82}"/>
              </a:ext>
            </a:extLst>
          </p:cNvPr>
          <p:cNvSpPr txBox="1"/>
          <p:nvPr/>
        </p:nvSpPr>
        <p:spPr>
          <a:xfrm>
            <a:off x="957342" y="4477243"/>
            <a:ext cx="6572773" cy="147732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endParaRPr lang="de-CH" sz="1600" dirty="0">
              <a:latin typeface="Arial" panose="020B0604020202020204" pitchFamily="34" charset="0"/>
            </a:endParaRPr>
          </a:p>
          <a:p>
            <a:pPr marL="273050"/>
            <a:r>
              <a:rPr lang="de-CH" sz="1600" dirty="0">
                <a:latin typeface="Arial" panose="020B0604020202020204" pitchFamily="34" charset="0"/>
              </a:rPr>
              <a:t>"Nicht versichert sind Schäden:</a:t>
            </a:r>
          </a:p>
          <a:p>
            <a:pPr marL="273050"/>
            <a:r>
              <a:rPr lang="de-CH" sz="1600" dirty="0">
                <a:latin typeface="Arial" panose="020B0604020202020204" pitchFamily="34" charset="0"/>
              </a:rPr>
              <a:t>…</a:t>
            </a:r>
          </a:p>
          <a:p>
            <a:pPr marL="273050"/>
            <a:r>
              <a:rPr lang="de-CH" sz="1600" dirty="0">
                <a:latin typeface="Arial" panose="020B0604020202020204" pitchFamily="34" charset="0"/>
              </a:rPr>
              <a:t>…durch Erschütterungen, welche durch tektonische Vorgänge in der Erdkruste ausgelöst werden (Erdbeben), und vulkanische Eruptionen; </a:t>
            </a:r>
          </a:p>
          <a:p>
            <a:endParaRPr lang="de-CH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6A7F96-DD0C-4EF2-AF10-5BAF625ABA9B}"/>
              </a:ext>
            </a:extLst>
          </p:cNvPr>
          <p:cNvSpPr txBox="1"/>
          <p:nvPr/>
        </p:nvSpPr>
        <p:spPr>
          <a:xfrm>
            <a:off x="957342" y="2108098"/>
            <a:ext cx="6572773" cy="17235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endParaRPr lang="de-CH" sz="1600" dirty="0">
              <a:latin typeface="Arial" panose="020B0604020202020204" pitchFamily="34" charset="0"/>
            </a:endParaRPr>
          </a:p>
          <a:p>
            <a:pPr marL="273050"/>
            <a:r>
              <a:rPr lang="de-CH" sz="1600" dirty="0">
                <a:latin typeface="Arial" panose="020B0604020202020204" pitchFamily="34" charset="0"/>
              </a:rPr>
              <a:t>"2. Ablehnung der Haftung und </a:t>
            </a:r>
            <a:r>
              <a:rPr lang="de-CH" sz="1600" b="1" dirty="0">
                <a:latin typeface="Arial" panose="020B0604020202020204" pitchFamily="34" charset="0"/>
              </a:rPr>
              <a:t>höhere Gewalt</a:t>
            </a:r>
          </a:p>
          <a:p>
            <a:pPr marL="273050"/>
            <a:r>
              <a:rPr lang="de-CH" sz="1600" dirty="0">
                <a:latin typeface="Arial" panose="020B0604020202020204" pitchFamily="34" charset="0"/>
              </a:rPr>
              <a:t> (Versicherung) haftet nicht, wenn die Leistungen nicht oder nur verspätet erbracht werden können wegen höherer Gewalt oder Ereignissen wie Bürgerkrieg oder Auslandskrieg, [Aufzählung von weiteren Beispielen]"</a:t>
            </a:r>
          </a:p>
          <a:p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90780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BC571-8F74-4A40-A8EF-99A15B571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0DF7-2039-46CE-B04F-F2C27B65C7D4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28585-F9C9-408F-A882-0D329641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727DC-E7C5-4B1F-A97B-AEFEBD8A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pPr/>
              <a:t>8</a:t>
            </a:fld>
            <a:endParaRPr lang="de-CH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52D657-17C0-4446-BFD3-3DE7557AF407}"/>
              </a:ext>
            </a:extLst>
          </p:cNvPr>
          <p:cNvGrpSpPr/>
          <p:nvPr/>
        </p:nvGrpSpPr>
        <p:grpSpPr>
          <a:xfrm>
            <a:off x="8707454" y="2276464"/>
            <a:ext cx="1440000" cy="1440000"/>
            <a:chOff x="698546" y="3746875"/>
            <a:chExt cx="1440000" cy="14400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79F052E-0531-4240-81F3-6650C79E24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8546" y="3746875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5" name="Grafik 43">
              <a:extLst>
                <a:ext uri="{FF2B5EF4-FFF2-40B4-BE49-F238E27FC236}">
                  <a16:creationId xmlns:a16="http://schemas.microsoft.com/office/drawing/2014/main" id="{AE91868B-9EFC-4121-B2D1-1FE231B53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81751">
              <a:off x="1061356" y="3974196"/>
              <a:ext cx="720386" cy="985356"/>
            </a:xfrm>
            <a:prstGeom prst="rect">
              <a:avLst/>
            </a:prstGeom>
          </p:spPr>
        </p:pic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A9786261-1A10-40F5-94F3-D7A373E7F4DB}"/>
              </a:ext>
            </a:extLst>
          </p:cNvPr>
          <p:cNvSpPr txBox="1">
            <a:spLocks/>
          </p:cNvSpPr>
          <p:nvPr/>
        </p:nvSpPr>
        <p:spPr>
          <a:xfrm>
            <a:off x="542924" y="410368"/>
            <a:ext cx="8884531" cy="8629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007943" rtl="0" eaLnBrk="1" latinLnBrk="0" hangingPunct="1">
              <a:lnSpc>
                <a:spcPts val="7600"/>
              </a:lnSpc>
              <a:spcBef>
                <a:spcPct val="0"/>
              </a:spcBef>
              <a:buNone/>
              <a:defRPr sz="63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3200" dirty="0"/>
              <a:t>Pandemie in </a:t>
            </a:r>
            <a:r>
              <a:rPr lang="de-CH" sz="3200" dirty="0" err="1"/>
              <a:t>AVB's</a:t>
            </a:r>
            <a:r>
              <a:rPr lang="de-CH" sz="3200" dirty="0"/>
              <a:t> - zwei konkrete Beispiele: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C12052-AAC2-472D-BF3C-19F549395AA8}"/>
              </a:ext>
            </a:extLst>
          </p:cNvPr>
          <p:cNvSpPr txBox="1"/>
          <p:nvPr/>
        </p:nvSpPr>
        <p:spPr>
          <a:xfrm>
            <a:off x="1133470" y="1402401"/>
            <a:ext cx="6572773" cy="270843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endParaRPr lang="de-CH" sz="1600" dirty="0">
              <a:latin typeface="Arial" panose="020B0604020202020204" pitchFamily="34" charset="0"/>
            </a:endParaRP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In einer Lohnausfallversicherung:</a:t>
            </a: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"Reduzierte Leistungsdauer</a:t>
            </a: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Für versicherte Personen mit einem bis zu drei Monaten befristeten</a:t>
            </a: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Arbeitsvertrag beträgt die maximale Leistungsdauer drei Wochen. </a:t>
            </a:r>
            <a:r>
              <a:rPr lang="de-CH" sz="1600" b="1" dirty="0">
                <a:latin typeface="Arial" panose="020B0604020202020204" pitchFamily="34" charset="0"/>
              </a:rPr>
              <a:t>Liegt gemäss Bundesamt für Gesundheit eine Pandemie vor</a:t>
            </a:r>
            <a:r>
              <a:rPr lang="de-CH" sz="1600" dirty="0">
                <a:latin typeface="Arial" panose="020B0604020202020204" pitchFamily="34" charset="0"/>
              </a:rPr>
              <a:t>, ist [Versicherer] berechtigt, innerhalb von 30 Tagen ab Bekanntgabe die Bedingungen des Kollektivvertrages anzupassen. Diese Anpassungen haben ausschliesslich die besondere Situation der Pandemie zu berücksichtigen."</a:t>
            </a:r>
          </a:p>
          <a:p>
            <a:endParaRPr lang="de-CH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5935E5-E88C-4903-9A43-506E5A924ADB}"/>
              </a:ext>
            </a:extLst>
          </p:cNvPr>
          <p:cNvSpPr txBox="1"/>
          <p:nvPr/>
        </p:nvSpPr>
        <p:spPr>
          <a:xfrm>
            <a:off x="4507289" y="4243820"/>
            <a:ext cx="5116133" cy="196977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82563"/>
            <a:endParaRPr lang="de-CH" sz="1600" dirty="0">
              <a:latin typeface="Arial" panose="020B0604020202020204" pitchFamily="34" charset="0"/>
            </a:endParaRP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Oder in einer </a:t>
            </a:r>
            <a:r>
              <a:rPr lang="de-CH" sz="1600" dirty="0" err="1">
                <a:latin typeface="Arial" panose="020B0604020202020204" pitchFamily="34" charset="0"/>
              </a:rPr>
              <a:t>Epidemieversicherung</a:t>
            </a:r>
            <a:r>
              <a:rPr lang="de-CH" sz="1600" dirty="0">
                <a:latin typeface="Arial" panose="020B0604020202020204" pitchFamily="34" charset="0"/>
              </a:rPr>
              <a:t>:</a:t>
            </a: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"Von der Versicherung ausgeschlossen sind Schäden</a:t>
            </a: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a) …</a:t>
            </a: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b) infolge von Krankheitserregern, für welche national</a:t>
            </a:r>
          </a:p>
          <a:p>
            <a:pPr marL="182563"/>
            <a:r>
              <a:rPr lang="de-CH" sz="1600" dirty="0">
                <a:latin typeface="Arial" panose="020B0604020202020204" pitchFamily="34" charset="0"/>
              </a:rPr>
              <a:t>oder international </a:t>
            </a:r>
            <a:r>
              <a:rPr lang="de-CH" sz="1600" b="1" dirty="0">
                <a:latin typeface="Arial" panose="020B0604020202020204" pitchFamily="34" charset="0"/>
              </a:rPr>
              <a:t>die WHO-Pandemiestufen 5 oder 6 </a:t>
            </a:r>
            <a:r>
              <a:rPr lang="de-CH" sz="1600" dirty="0">
                <a:latin typeface="Arial" panose="020B0604020202020204" pitchFamily="34" charset="0"/>
              </a:rPr>
              <a:t>gelten;"</a:t>
            </a:r>
          </a:p>
          <a:p>
            <a:endParaRPr lang="de-CH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6ACFDD-B311-41FB-83B9-CFBE9ACDDB9F}"/>
              </a:ext>
            </a:extLst>
          </p:cNvPr>
          <p:cNvGrpSpPr>
            <a:grpSpLocks noChangeAspect="1"/>
          </p:cNvGrpSpPr>
          <p:nvPr/>
        </p:nvGrpSpPr>
        <p:grpSpPr>
          <a:xfrm>
            <a:off x="2287969" y="4030940"/>
            <a:ext cx="1726109" cy="1728000"/>
            <a:chOff x="931304" y="2389293"/>
            <a:chExt cx="1650169" cy="165016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5128517-A067-47D2-9426-775AEAB1EA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1304" y="2389293"/>
              <a:ext cx="1650169" cy="16501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de-CH" sz="1300" dirty="0" err="1">
                <a:solidFill>
                  <a:schemeClr val="tx2"/>
                </a:solidFill>
              </a:endParaRPr>
            </a:p>
          </p:txBody>
        </p:sp>
        <p:pic>
          <p:nvPicPr>
            <p:cNvPr id="10" name="Grafik 35">
              <a:extLst>
                <a:ext uri="{FF2B5EF4-FFF2-40B4-BE49-F238E27FC236}">
                  <a16:creationId xmlns:a16="http://schemas.microsoft.com/office/drawing/2014/main" id="{B8D3028D-B632-4E7E-B688-435C47039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8731" y="2741904"/>
              <a:ext cx="1015313" cy="9449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9536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BC571-8F74-4A40-A8EF-99A15B571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4614-A3B5-413C-BEF7-FA374702FAF0}" type="datetime1">
              <a:rPr lang="de-CH" smtClean="0"/>
              <a:t>13.03.2020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28585-F9C9-408F-A882-0D3296410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Privatversicherungsrechtliche Fragestellungen am Beispiel «Verbot einer Grossveranstaltung»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727DC-E7C5-4B1F-A97B-AEFEBD8A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D846-5C16-4076-A4B5-B3209FD30D05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9165E8FB-D474-47B2-9810-E95DD2340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10368"/>
            <a:ext cx="11039478" cy="680677"/>
          </a:xfrm>
        </p:spPr>
        <p:txBody>
          <a:bodyPr/>
          <a:lstStyle/>
          <a:p>
            <a:r>
              <a:rPr lang="de-CH" sz="3200" dirty="0"/>
              <a:t>Abschliessende Bemerkungen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6EFC59-7440-44E7-804D-968EC8694AC0}"/>
              </a:ext>
            </a:extLst>
          </p:cNvPr>
          <p:cNvSpPr txBox="1"/>
          <p:nvPr/>
        </p:nvSpPr>
        <p:spPr>
          <a:xfrm>
            <a:off x="609599" y="1497497"/>
            <a:ext cx="11039478" cy="4225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chemeClr val="bg1"/>
                </a:solidFill>
              </a:rPr>
              <a:t>Beachten der Pflichten gemäss Versicherungsvertrag, insbesondere der Informationspflichten.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chemeClr val="bg1"/>
                </a:solidFill>
              </a:rPr>
              <a:t>Massnahmen von Unternehmen in Zusammenarbeit mit der Versicherung festlegen.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chemeClr val="bg1"/>
                </a:solidFill>
              </a:rPr>
              <a:t>Schadensminderungspflicht: kann </a:t>
            </a:r>
            <a:r>
              <a:rPr lang="de-CH" sz="2000" dirty="0" err="1">
                <a:solidFill>
                  <a:schemeClr val="bg1"/>
                </a:solidFill>
              </a:rPr>
              <a:t>zB</a:t>
            </a:r>
            <a:r>
              <a:rPr lang="de-CH" sz="2000" dirty="0">
                <a:solidFill>
                  <a:schemeClr val="bg1"/>
                </a:solidFill>
              </a:rPr>
              <a:t> ein Anlass in veränderter Form trotzdem durchgeführt werden?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chemeClr val="bg1"/>
                </a:solidFill>
              </a:rPr>
              <a:t>Versicherungsdeckungen müssen immer im Einzelfall beurteilt werden!</a:t>
            </a:r>
          </a:p>
          <a:p>
            <a:pPr>
              <a:lnSpc>
                <a:spcPct val="113000"/>
              </a:lnSpc>
            </a:pPr>
            <a:endParaRPr lang="de-CH" sz="2000" dirty="0">
              <a:solidFill>
                <a:schemeClr val="bg1"/>
              </a:solidFill>
            </a:endParaRPr>
          </a:p>
          <a:p>
            <a:pPr>
              <a:lnSpc>
                <a:spcPct val="113000"/>
              </a:lnSpc>
            </a:pPr>
            <a:endParaRPr lang="de-CH" sz="2000" dirty="0">
              <a:solidFill>
                <a:schemeClr val="bg1"/>
              </a:solidFill>
            </a:endParaRPr>
          </a:p>
          <a:p>
            <a:pPr>
              <a:lnSpc>
                <a:spcPct val="113000"/>
              </a:lnSpc>
            </a:pPr>
            <a:r>
              <a:rPr lang="de-CH" sz="2000" b="1" dirty="0">
                <a:solidFill>
                  <a:schemeClr val="bg1"/>
                </a:solidFill>
              </a:rPr>
              <a:t>Die Situation entwickelt sich laufend und damit auch die rechtliche Beurteilung  - was heute noch stimmen mag, trifft morgen unter Umständen schon nicht mehr zu!</a:t>
            </a:r>
          </a:p>
          <a:p>
            <a:pPr>
              <a:lnSpc>
                <a:spcPct val="113000"/>
              </a:lnSpc>
            </a:pPr>
            <a:endParaRPr lang="de-CH" dirty="0">
              <a:solidFill>
                <a:schemeClr val="bg1"/>
              </a:solidFill>
            </a:endParaRPr>
          </a:p>
          <a:p>
            <a:pPr>
              <a:lnSpc>
                <a:spcPct val="113000"/>
              </a:lnSpc>
            </a:pPr>
            <a:endParaRPr lang="de-CH" sz="16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de-CH" sz="16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de-CH" sz="16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321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NFO" val="MOB1000"/>
  <p:tag name="CLIENT" val="Mobiliar"/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Basispräsentation im Format 16:9 (Georgia Regular, 32 pt/Zab 43 pt)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Basispräsentation in 16:9 (Georgia Regular, 32 pt/ Zab 43 pt, max. drei Zeilen)&amp;quot;&quot;/&gt;&lt;property id=&quot;20307&quot; value=&quot;257&quot;/&gt;&lt;/object&gt;&lt;object type=&quot;3&quot; unique_id=&quot;10005&quot;&gt;&lt;property id=&quot;20148&quot; value=&quot;5&quot;/&gt;&lt;property id=&quot;20300&quot; value=&quot;Slide 3 - &amp;quot;Basispräsentation im Format 16:9 (Georgia Regular, 25 pt/Zab 33 pt,  max. drei Zeilen)&amp;quot;&quot;/&gt;&lt;property id=&quot;20307&quot; value=&quot;258&quot;/&gt;&lt;/object&gt;&lt;object type=&quot;3&quot; unique_id=&quot;10006&quot;&gt;&lt;property id=&quot;20148&quot; value=&quot;5&quot;/&gt;&lt;property id=&quot;20300&quot; value=&quot;Slide 4 - &amp;quot;Inhaltsangabe (25 pt/Zab 33 pt)&amp;quot;&quot;/&gt;&lt;property id=&quot;20307&quot; value=&quot;259&quot;/&gt;&lt;/object&gt;&lt;object type=&quot;3&quot; unique_id=&quot;10007&quot;&gt;&lt;property id=&quot;20148&quot; value=&quot;5&quot;/&gt;&lt;property id=&quot;20300&quot; value=&quot;Slide 5 - &amp;quot;Inhaltsangabe (25 pt/Zab 33 pt)&amp;quot;&quot;/&gt;&lt;property id=&quot;20307&quot; value=&quot;260&quot;/&gt;&lt;/object&gt;&lt;object type=&quot;3&quot; unique_id=&quot;10008&quot;&gt;&lt;property id=&quot;20148&quot; value=&quot;5&quot;/&gt;&lt;property id=&quot;20300&quot; value=&quot;Slide 6 - &amp;quot;Tipp: Wir geben unserer Präsentation eine klare Struktur –  Kapiteltrennseite und Zitatseite&amp;quot;&quot;/&gt;&lt;property id=&quot;20307&quot; value=&quot;294&quot;/&gt;&lt;/object&gt;&lt;object type=&quot;3&quot; unique_id=&quot;10009&quot;&gt;&lt;property id=&quot;20148&quot; value=&quot;5&quot;/&gt;&lt;property id=&quot;20300&quot; value=&quot;Slide 7&quot;/&gt;&lt;property id=&quot;20307&quot; value=&quot;261&quot;/&gt;&lt;/object&gt;&lt;object type=&quot;3&quot; unique_id=&quot;10010&quot;&gt;&lt;property id=&quot;20148&quot; value=&quot;5&quot;/&gt;&lt;property id=&quot;20300&quot; value=&quot;Slide 8&quot;/&gt;&lt;property id=&quot;20307&quot; value=&quot;262&quot;/&gt;&lt;/object&gt;&lt;object type=&quot;3&quot; unique_id=&quot;10011&quot;&gt;&lt;property id=&quot;20148&quot; value=&quot;5&quot;/&gt;&lt;property id=&quot;20300&quot; value=&quot;Slide 9 - &amp;quot;Kapiteltitel über drei Zeilen (Georgia Regular, 63 pt/Zab 76 pt)&amp;quot;&quot;/&gt;&lt;property id=&quot;20307&quot; value=&quot;263&quot;/&gt;&lt;/object&gt;&lt;object type=&quot;3&quot; unique_id=&quot;10012&quot;&gt;&lt;property id=&quot;20148&quot; value=&quot;5&quot;/&gt;&lt;property id=&quot;20300&quot; value=&quot;Slide 10 - &amp;quot;Tipp: Verwendung der Schriften Georgia und Arial&amp;quot;&quot;/&gt;&lt;property id=&quot;20307&quot; value=&quot;264&quot;/&gt;&lt;/object&gt;&lt;object type=&quot;3&quot; unique_id=&quot;10013&quot;&gt;&lt;property id=&quot;20148&quot; value=&quot;5&quot;/&gt;&lt;property id=&quot;20300&quot; value=&quot;Slide 11 - &amp;quot;Titel (Georgia Regular, 25 pt/Zab 33 pt) Zweite Zeile des Titels&amp;quot;&quot;/&gt;&lt;property id=&quot;20307&quot; value=&quot;265&quot;/&gt;&lt;/object&gt;&lt;object type=&quot;3&quot; unique_id=&quot;10014&quot;&gt;&lt;property id=&quot;20148&quot; value=&quot;5&quot;/&gt;&lt;property id=&quot;20300&quot; value=&quot;Slide 12 - &amp;quot;Titel (Georgia Regular, 25 pt/Zab 33 pt) Zweite Zeile des Titels&amp;quot;&quot;/&gt;&lt;property id=&quot;20307&quot; value=&quot;266&quot;/&gt;&lt;/object&gt;&lt;object type=&quot;3&quot; unique_id=&quot;10015&quot;&gt;&lt;property id=&quot;20148&quot; value=&quot;5&quot;/&gt;&lt;property id=&quot;20300&quot; value=&quot;Slide 13 - &amp;quot;Titel (Georgia Regular, 25 pt/Zab 33 pt) Zweite Zeile des Titels&amp;quot;&quot;/&gt;&lt;property id=&quot;20307&quot; value=&quot;267&quot;/&gt;&lt;/object&gt;&lt;object type=&quot;3&quot; unique_id=&quot;10016&quot;&gt;&lt;property id=&quot;20148&quot; value=&quot;5&quot;/&gt;&lt;property id=&quot;20300&quot; value=&quot;Slide 14 - &amp;quot;Titel (Georgia Regular, 25 pt/Zab 33 pt) Zweite Zeile des Titels&amp;quot;&quot;/&gt;&lt;property id=&quot;20307&quot; value=&quot;268&quot;/&gt;&lt;/object&gt;&lt;object type=&quot;3&quot; unique_id=&quot;10017&quot;&gt;&lt;property id=&quot;20148&quot; value=&quot;5&quot;/&gt;&lt;property id=&quot;20300&quot; value=&quot;Slide 15 - &amp;quot;Titel (Georgia Regular, 25 pt/Zab 33 pt) Zweite Zeile des Titels&amp;quot;&quot;/&gt;&lt;property id=&quot;20307&quot; value=&quot;269&quot;/&gt;&lt;/object&gt;&lt;object type=&quot;3&quot; unique_id=&quot;10018&quot;&gt;&lt;property id=&quot;20148&quot; value=&quot;5&quot;/&gt;&lt;property id=&quot;20300&quot; value=&quot;Slide 16 - &amp;quot;Titel (Georgia Regular, 25 pt/Zab 33 pt) Zweite Zeile des Titels&amp;quot;&quot;/&gt;&lt;property id=&quot;20307&quot; value=&quot;270&quot;/&gt;&lt;/object&gt;&lt;object type=&quot;3&quot; unique_id=&quot;10019&quot;&gt;&lt;property id=&quot;20148&quot; value=&quot;5&quot;/&gt;&lt;property id=&quot;20300&quot; value=&quot;Slide 17 - &amp;quot;Titel (Georgia Regular, 25 pt/Zab 33 pt) Zweite Zeile des Titels&amp;quot;&quot;/&gt;&lt;property id=&quot;20307&quot; value=&quot;271&quot;/&gt;&lt;/object&gt;&lt;object type=&quot;3&quot; unique_id=&quot;10020&quot;&gt;&lt;property id=&quot;20148&quot; value=&quot;5&quot;/&gt;&lt;property id=&quot;20300&quot; value=&quot;Slide 18 - &amp;quot;Titel (Georgia Regular, 25 pt/Zab 33 pt) Zweite Zeile des Titels&amp;quot;&quot;/&gt;&lt;property id=&quot;20307&quot; value=&quot;272&quot;/&gt;&lt;/object&gt;&lt;object type=&quot;3&quot; unique_id=&quot;10021&quot;&gt;&lt;property id=&quot;20148&quot; value=&quot;5&quot;/&gt;&lt;property id=&quot;20300&quot; value=&quot;Slide 19&quot;/&gt;&lt;property id=&quot;20307&quot; value=&quot;273&quot;/&gt;&lt;/object&gt;&lt;object type=&quot;3&quot; unique_id=&quot;10022&quot;&gt;&lt;property id=&quot;20148&quot; value=&quot;5&quot;/&gt;&lt;property id=&quot;20300&quot; value=&quot;Slide 20&quot;/&gt;&lt;property id=&quot;20307&quot; value=&quot;275&quot;/&gt;&lt;/object&gt;&lt;object type=&quot;3&quot; unique_id=&quot;10023&quot;&gt;&lt;property id=&quot;20148&quot; value=&quot;5&quot;/&gt;&lt;property id=&quot;20300&quot; value=&quot;Slide 21&quot;/&gt;&lt;property id=&quot;20307&quot; value=&quot;274&quot;/&gt;&lt;/object&gt;&lt;object type=&quot;3&quot; unique_id=&quot;10024&quot;&gt;&lt;property id=&quot;20148&quot; value=&quot;5&quot;/&gt;&lt;property id=&quot;20300&quot; value=&quot;Slide 22 - &amp;quot;Tipp: Grafische Darstellungen –  Organigramme, Diagramme, Tabellen und Grafiken&amp;quot;&quot;/&gt;&lt;property id=&quot;20307&quot; value=&quot;295&quot;/&gt;&lt;/object&gt;&lt;object type=&quot;3&quot; unique_id=&quot;10025&quot;&gt;&lt;property id=&quot;20148&quot; value=&quot;5&quot;/&gt;&lt;property id=&quot;20300&quot; value=&quot;Slide 23 - &amp;quot;Übersicht der RGB-Farbwerte&amp;quot;&quot;/&gt;&lt;property id=&quot;20307&quot; value=&quot;296&quot;/&gt;&lt;/object&gt;&lt;object type=&quot;3&quot; unique_id=&quot;10026&quot;&gt;&lt;property id=&quot;20148&quot; value=&quot;5&quot;/&gt;&lt;property id=&quot;20300&quot; value=&quot;Slide 24 - &amp;quot;Tipp: Umgang mit Farben bei grafischen Darstellungen&amp;quot;&quot;/&gt;&lt;property id=&quot;20307&quot; value=&quot;297&quot;/&gt;&lt;/object&gt;&lt;object type=&quot;3&quot; unique_id=&quot;10027&quot;&gt;&lt;property id=&quot;20148&quot; value=&quot;5&quot;/&gt;&lt;property id=&quot;20300&quot; value=&quot;Slide 25 - &amp;quot;Organigramm (Georgia Regular, 25 pt/Zab 33 pt)&amp;quot;&quot;/&gt;&lt;property id=&quot;20307&quot; value=&quot;276&quot;/&gt;&lt;/object&gt;&lt;object type=&quot;3&quot; unique_id=&quot;10028&quot;&gt;&lt;property id=&quot;20148&quot; value=&quot;5&quot;/&gt;&lt;property id=&quot;20300&quot; value=&quot;Slide 26 - &amp;quot;Organigramm (Georgia Regular, 25 pt/Zab 33 pt)&amp;quot;&quot;/&gt;&lt;property id=&quot;20307&quot; value=&quot;277&quot;/&gt;&lt;/object&gt;&lt;object type=&quot;3&quot; unique_id=&quot;10029&quot;&gt;&lt;property id=&quot;20148&quot; value=&quot;5&quot;/&gt;&lt;property id=&quot;20300&quot; value=&quot;Slide 27 - &amp;quot;Ringdiagramm: Standardlayout mit automatischer Farbreihenfolge&amp;quot;&quot;/&gt;&lt;property id=&quot;20307&quot; value=&quot;278&quot;/&gt;&lt;/object&gt;&lt;object type=&quot;3&quot; unique_id=&quot;10030&quot;&gt;&lt;property id=&quot;20148&quot; value=&quot;5&quot;/&gt;&lt;property id=&quot;20300&quot; value=&quot;Slide 28 - &amp;quot;Ringdiagramme&amp;quot;&quot;/&gt;&lt;property id=&quot;20307&quot; value=&quot;279&quot;/&gt;&lt;/object&gt;&lt;object type=&quot;3&quot; unique_id=&quot;10031&quot;&gt;&lt;property id=&quot;20148&quot; value=&quot;5&quot;/&gt;&lt;property id=&quot;20300&quot; value=&quot;Slide 29 - &amp;quot;Säulendiagramm&amp;quot;&quot;/&gt;&lt;property id=&quot;20307&quot; value=&quot;280&quot;/&gt;&lt;/object&gt;&lt;object type=&quot;3&quot; unique_id=&quot;10032&quot;&gt;&lt;property id=&quot;20148&quot; value=&quot;5&quot;/&gt;&lt;property id=&quot;20300&quot; value=&quot;Slide 30 - &amp;quot;Säulendiagramme&amp;quot;&quot;/&gt;&lt;property id=&quot;20307&quot; value=&quot;291&quot;/&gt;&lt;/object&gt;&lt;object type=&quot;3&quot; unique_id=&quot;10033&quot;&gt;&lt;property id=&quot;20148&quot; value=&quot;5&quot;/&gt;&lt;property id=&quot;20300&quot; value=&quot;Slide 31 - &amp;quot;Liniendiagramm&amp;quot;&quot;/&gt;&lt;property id=&quot;20307&quot; value=&quot;292&quot;/&gt;&lt;/object&gt;&lt;object type=&quot;3&quot; unique_id=&quot;10034&quot;&gt;&lt;property id=&quot;20148&quot; value=&quot;5&quot;/&gt;&lt;property id=&quot;20300&quot; value=&quot;Slide 32 - &amp;quot;Tabelle&amp;quot;&quot;/&gt;&lt;property id=&quot;20307&quot; value=&quot;293&quot;/&gt;&lt;/object&gt;&lt;object type=&quot;3&quot; unique_id=&quot;10035&quot;&gt;&lt;property id=&quot;20148&quot; value=&quot;5&quot;/&gt;&lt;property id=&quot;20300&quot; value=&quot;Slide 33 - &amp;quot;Kapiteltitel über drei Zeilen (Georgia Regular, 63 pt/Zab 76 pt)&amp;quot;&quot;/&gt;&lt;property id=&quot;20307&quot; value=&quot;285&quot;/&gt;&lt;/object&gt;&lt;object type=&quot;3&quot; unique_id=&quot;10036&quot;&gt;&lt;property id=&quot;20148&quot; value=&quot;5&quot;/&gt;&lt;property id=&quot;20300&quot; value=&quot;Slide 34 - &amp;quot;Kapiteltitel über drei Zeilen (Georgia Regular, 63 pt/Zab 76 pt)&amp;quot;&quot;/&gt;&lt;property id=&quot;20307&quot; value=&quot;286&quot;/&gt;&lt;/object&gt;&lt;object type=&quot;3&quot; unique_id=&quot;10037&quot;&gt;&lt;property id=&quot;20148&quot; value=&quot;5&quot;/&gt;&lt;property id=&quot;20300&quot; value=&quot;Slide 35 - &amp;quot;Kapiteltitel über drei Zeilen (Georgia Regular, 63 pt/Zab 76 pt)&amp;quot;&quot;/&gt;&lt;property id=&quot;20307&quot; value=&quot;287&quot;/&gt;&lt;/object&gt;&lt;object type=&quot;3&quot; unique_id=&quot;10038&quot;&gt;&lt;property id=&quot;20148&quot; value=&quot;5&quot;/&gt;&lt;property id=&quot;20300&quot; value=&quot;Slide 36 - &amp;quot;Kapiteltitel über drei Zeilen (Georgia Regular, 63 pt/Zab 76 pt)&amp;quot;&quot;/&gt;&lt;property id=&quot;20307&quot; value=&quot;288&quot;/&gt;&lt;/object&gt;&lt;object type=&quot;3&quot; unique_id=&quot;10039&quot;&gt;&lt;property id=&quot;20148&quot; value=&quot;5&quot;/&gt;&lt;property id=&quot;20300&quot; value=&quot;Slide 37 - &amp;quot;Kapiteltitel über drei Zeilen (Georgia Regular, 63 pt/Zab 76 pt)&amp;quot;&quot;/&gt;&lt;property id=&quot;20307&quot; value=&quot;289&quot;/&gt;&lt;/object&gt;&lt;object type=&quot;3&quot; unique_id=&quot;10040&quot;&gt;&lt;property id=&quot;20148&quot; value=&quot;5&quot;/&gt;&lt;property id=&quot;20300&quot; value=&quot;Slide 38 - &amp;quot;Kapiteltitel über drei Zeilen (Georgia Regular, 63 pt/Zab 76 pt)&amp;quot;&quot;/&gt;&lt;property id=&quot;20307&quot; value=&quot;290&quot;/&gt;&lt;/object&gt;&lt;object type=&quot;3&quot; unique_id=&quot;10041&quot;&gt;&lt;property id=&quot;20148&quot; value=&quot;5&quot;/&gt;&lt;property id=&quot;20300&quot; value=&quot;Slide 39&quot;/&gt;&lt;property id=&quot;20307&quot; value=&quot;282&quot;/&gt;&lt;/object&gt;&lt;object type=&quot;3&quot; unique_id=&quot;10042&quot;&gt;&lt;property id=&quot;20148&quot; value=&quot;5&quot;/&gt;&lt;property id=&quot;20300&quot; value=&quot;Slide 40&quot;/&gt;&lt;property id=&quot;20307&quot; value=&quot;283&quot;/&gt;&lt;/object&gt;&lt;object type=&quot;3&quot; unique_id=&quot;10043&quot;&gt;&lt;property id=&quot;20148&quot; value=&quot;5&quot;/&gt;&lt;property id=&quot;20300&quot; value=&quot;Slide 41&quot;/&gt;&lt;property id=&quot;20307&quot; value=&quot;284&quot;/&gt;&lt;/object&gt;&lt;/object&gt;&lt;object type=&quot;8&quot; unique_id=&quot;1008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Protekta_DE_16_9_v1.5_170123">
  <a:themeElements>
    <a:clrScheme name="Mobiliar">
      <a:dk1>
        <a:sysClr val="windowText" lastClr="000000"/>
      </a:dk1>
      <a:lt1>
        <a:sysClr val="window" lastClr="FFFFFF"/>
      </a:lt1>
      <a:dk2>
        <a:srgbClr val="DA2323"/>
      </a:dk2>
      <a:lt2>
        <a:srgbClr val="DEDCD2"/>
      </a:lt2>
      <a:accent1>
        <a:srgbClr val="70C3D4"/>
      </a:accent1>
      <a:accent2>
        <a:srgbClr val="007B91"/>
      </a:accent2>
      <a:accent3>
        <a:srgbClr val="AFCD5F"/>
      </a:accent3>
      <a:accent4>
        <a:srgbClr val="009D78"/>
      </a:accent4>
      <a:accent5>
        <a:srgbClr val="F091BE"/>
      </a:accent5>
      <a:accent6>
        <a:srgbClr val="BE0078"/>
      </a:accent6>
      <a:hlink>
        <a:srgbClr val="DA2323"/>
      </a:hlink>
      <a:folHlink>
        <a:srgbClr val="E97A7A"/>
      </a:folHlink>
    </a:clrScheme>
    <a:fontScheme name="Mobiliar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FF"/>
        </a:solidFill>
        <a:ln w="19050">
          <a:solidFill>
            <a:schemeClr val="tx2"/>
          </a:solidFill>
        </a:ln>
      </a:spPr>
      <a:bodyPr rtlCol="0" anchor="ctr"/>
      <a:lstStyle>
        <a:defPPr algn="ctr">
          <a:lnSpc>
            <a:spcPts val="1700"/>
          </a:lnSpc>
          <a:defRPr sz="1300"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3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4CF59BE4-B05B-4D07-BBB3-2EAD1919DED3}" vid="{7EA9FE44-887B-4D37-8621-7A8CA5EC60B0}"/>
    </a:ext>
  </a:extLst>
</a:theme>
</file>

<file path=ppt/theme/theme2.xml><?xml version="1.0" encoding="utf-8"?>
<a:theme xmlns:a="http://schemas.openxmlformats.org/drawingml/2006/main" name="Office Theme">
  <a:themeElements>
    <a:clrScheme name="Mobiliar">
      <a:dk1>
        <a:sysClr val="windowText" lastClr="000000"/>
      </a:dk1>
      <a:lt1>
        <a:sysClr val="window" lastClr="FFFFFF"/>
      </a:lt1>
      <a:dk2>
        <a:srgbClr val="DA2323"/>
      </a:dk2>
      <a:lt2>
        <a:srgbClr val="DEDCD2"/>
      </a:lt2>
      <a:accent1>
        <a:srgbClr val="70C3D4"/>
      </a:accent1>
      <a:accent2>
        <a:srgbClr val="007B91"/>
      </a:accent2>
      <a:accent3>
        <a:srgbClr val="AFCD5F"/>
      </a:accent3>
      <a:accent4>
        <a:srgbClr val="009D78"/>
      </a:accent4>
      <a:accent5>
        <a:srgbClr val="F091BE"/>
      </a:accent5>
      <a:accent6>
        <a:srgbClr val="BE0078"/>
      </a:accent6>
      <a:hlink>
        <a:srgbClr val="007B91"/>
      </a:hlink>
      <a:folHlink>
        <a:srgbClr val="AFCD5F"/>
      </a:folHlink>
    </a:clrScheme>
    <a:fontScheme name="Mobiliar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obiliar">
      <a:dk1>
        <a:sysClr val="windowText" lastClr="000000"/>
      </a:dk1>
      <a:lt1>
        <a:sysClr val="window" lastClr="FFFFFF"/>
      </a:lt1>
      <a:dk2>
        <a:srgbClr val="DA2323"/>
      </a:dk2>
      <a:lt2>
        <a:srgbClr val="DEDCD2"/>
      </a:lt2>
      <a:accent1>
        <a:srgbClr val="70C3D4"/>
      </a:accent1>
      <a:accent2>
        <a:srgbClr val="007B91"/>
      </a:accent2>
      <a:accent3>
        <a:srgbClr val="AFCD5F"/>
      </a:accent3>
      <a:accent4>
        <a:srgbClr val="009D78"/>
      </a:accent4>
      <a:accent5>
        <a:srgbClr val="F091BE"/>
      </a:accent5>
      <a:accent6>
        <a:srgbClr val="BE0078"/>
      </a:accent6>
      <a:hlink>
        <a:srgbClr val="007B91"/>
      </a:hlink>
      <a:folHlink>
        <a:srgbClr val="AFCD5F"/>
      </a:folHlink>
    </a:clrScheme>
    <a:fontScheme name="Mobiliar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Word" ma:contentTypeID="0x010100428D9CBA1B3FB24593C3F36E02F945CA00EDBEA0EF3EBADD46863FE7E112BD0240" ma:contentTypeVersion="1" ma:contentTypeDescription="Create a new document." ma:contentTypeScope="" ma:versionID="bbbeaf50b38e9b091367d22941a57a1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53f2d8843fd2aa64b81f9e8c63a661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21F677-336A-4C4C-882F-F52C406287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876E58-5619-4B8F-8A58-ACE4115F3C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1577FC7-6A34-4DD6-A066-540043472CF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Protekta_DE_mit_Icons</Template>
  <TotalTime>0</TotalTime>
  <Words>445</Words>
  <Application>Microsoft Office PowerPoint</Application>
  <PresentationFormat>Widescreen</PresentationFormat>
  <Paragraphs>110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Georgia</vt:lpstr>
      <vt:lpstr>Symbol</vt:lpstr>
      <vt:lpstr>Protekta_DE_16_9_v1.5_170123</vt:lpstr>
      <vt:lpstr>Privatversicherungsrechtliche Fragestellungen am Beispiel «Verbot einer Grossveranstaltung» 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Abschliessende Bemerkungen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Coronavirus und Privatversicherungsrecht</dc:title>
  <dc:creator/>
  <cp:lastModifiedBy/>
  <cp:revision>2</cp:revision>
  <dcterms:created xsi:type="dcterms:W3CDTF">2020-03-09T10:08:20Z</dcterms:created>
  <dcterms:modified xsi:type="dcterms:W3CDTF">2020-03-13T14:17:23Z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76339c0-82ad-448c-ad0e-099d7c3d4715_Enabled">
    <vt:lpwstr>True</vt:lpwstr>
  </property>
  <property fmtid="{D5CDD505-2E9C-101B-9397-08002B2CF9AE}" pid="3" name="MSIP_Label_576339c0-82ad-448c-ad0e-099d7c3d4715_SiteId">
    <vt:lpwstr>af7227b1-ac3a-4487-9e9f-ba462bb409d4</vt:lpwstr>
  </property>
  <property fmtid="{D5CDD505-2E9C-101B-9397-08002B2CF9AE}" pid="4" name="MSIP_Label_576339c0-82ad-448c-ad0e-099d7c3d4715_Owner">
    <vt:lpwstr>andrea.schaer1@mobi.ch</vt:lpwstr>
  </property>
  <property fmtid="{D5CDD505-2E9C-101B-9397-08002B2CF9AE}" pid="5" name="MSIP_Label_576339c0-82ad-448c-ad0e-099d7c3d4715_SetDate">
    <vt:lpwstr>2019-08-07T10:31:00.8739677Z</vt:lpwstr>
  </property>
  <property fmtid="{D5CDD505-2E9C-101B-9397-08002B2CF9AE}" pid="6" name="MSIP_Label_576339c0-82ad-448c-ad0e-099d7c3d4715_Name">
    <vt:lpwstr>Internal</vt:lpwstr>
  </property>
  <property fmtid="{D5CDD505-2E9C-101B-9397-08002B2CF9AE}" pid="7" name="MSIP_Label_576339c0-82ad-448c-ad0e-099d7c3d4715_Application">
    <vt:lpwstr>Microsoft Azure Information Protection</vt:lpwstr>
  </property>
  <property fmtid="{D5CDD505-2E9C-101B-9397-08002B2CF9AE}" pid="8" name="MSIP_Label_576339c0-82ad-448c-ad0e-099d7c3d4715_ActionId">
    <vt:lpwstr>37631031-23db-4195-a334-4c8cf9218ebc</vt:lpwstr>
  </property>
  <property fmtid="{D5CDD505-2E9C-101B-9397-08002B2CF9AE}" pid="9" name="MSIP_Label_576339c0-82ad-448c-ad0e-099d7c3d4715_Extended_MSFT_Method">
    <vt:lpwstr>Manual</vt:lpwstr>
  </property>
  <property fmtid="{D5CDD505-2E9C-101B-9397-08002B2CF9AE}" pid="10" name="Sensitivity">
    <vt:lpwstr>Internal</vt:lpwstr>
  </property>
  <property fmtid="{D5CDD505-2E9C-101B-9397-08002B2CF9AE}" pid="11" name="ContentTypeId">
    <vt:lpwstr>0x010100428D9CBA1B3FB24593C3F36E02F945CA00EDBEA0EF3EBADD46863FE7E112BD0240</vt:lpwstr>
  </property>
</Properties>
</file>